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0058400" cy="7772400"/>
  <p:notesSz cx="6858000" cy="9144000"/>
  <p:defaultTextStyle>
    <a:defPPr>
      <a:defRPr lang="en-US"/>
    </a:defPPr>
    <a:lvl1pPr marL="0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71D976E-DCF6-4108-A192-68AA2CBFEB04}">
          <p14:sldIdLst>
            <p14:sldId id="257"/>
            <p14:sldId id="258"/>
          </p14:sldIdLst>
        </p14:section>
        <p14:section name="saction 1" id="{3688820E-F57A-4035-9FEA-43855943C43F}">
          <p14:sldIdLst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FF6699"/>
    <a:srgbClr val="FFCCFF"/>
    <a:srgbClr val="FF6600"/>
    <a:srgbClr val="FF5050"/>
    <a:srgbClr val="FF3300"/>
    <a:srgbClr val="FF7C80"/>
    <a:srgbClr val="C00000"/>
    <a:srgbClr val="79B33B"/>
    <a:srgbClr val="E10B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7450D9-0D8E-42EA-8364-867FF8FE0E94}" v="2347" dt="2021-09-25T12:50:49.8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5" autoAdjust="0"/>
    <p:restoredTop sz="95013" autoAdjust="0"/>
  </p:normalViewPr>
  <p:slideViewPr>
    <p:cSldViewPr snapToGrid="0">
      <p:cViewPr varScale="1">
        <p:scale>
          <a:sx n="79" d="100"/>
          <a:sy n="79" d="100"/>
        </p:scale>
        <p:origin x="538" y="101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0" d="100"/>
          <a:sy n="50" d="100"/>
        </p:scale>
        <p:origin x="2708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 Nguyen" userId="deeb3502671987d1" providerId="LiveId" clId="{DD7450D9-0D8E-42EA-8364-867FF8FE0E94}"/>
    <pc:docChg chg="undo custSel addSld modSld modSection">
      <pc:chgData name="Tho Nguyen" userId="deeb3502671987d1" providerId="LiveId" clId="{DD7450D9-0D8E-42EA-8364-867FF8FE0E94}" dt="2021-09-25T12:50:49.819" v="5037"/>
      <pc:docMkLst>
        <pc:docMk/>
      </pc:docMkLst>
      <pc:sldChg chg="modSp mod">
        <pc:chgData name="Tho Nguyen" userId="deeb3502671987d1" providerId="LiveId" clId="{DD7450D9-0D8E-42EA-8364-867FF8FE0E94}" dt="2021-09-25T11:03:05.825" v="4025" actId="207"/>
        <pc:sldMkLst>
          <pc:docMk/>
          <pc:sldMk cId="255959153" sldId="259"/>
        </pc:sldMkLst>
        <pc:spChg chg="mod">
          <ac:chgData name="Tho Nguyen" userId="deeb3502671987d1" providerId="LiveId" clId="{DD7450D9-0D8E-42EA-8364-867FF8FE0E94}" dt="2021-09-25T11:03:05.825" v="4025" actId="207"/>
          <ac:spMkLst>
            <pc:docMk/>
            <pc:sldMk cId="255959153" sldId="259"/>
            <ac:spMk id="37" creationId="{43863F7B-609C-45F3-97F3-18F7D6212EF0}"/>
          </ac:spMkLst>
        </pc:spChg>
      </pc:sldChg>
      <pc:sldChg chg="modSp mod">
        <pc:chgData name="Tho Nguyen" userId="deeb3502671987d1" providerId="LiveId" clId="{DD7450D9-0D8E-42EA-8364-867FF8FE0E94}" dt="2021-09-25T11:03:15.001" v="4026" actId="207"/>
        <pc:sldMkLst>
          <pc:docMk/>
          <pc:sldMk cId="4062025399" sldId="260"/>
        </pc:sldMkLst>
        <pc:spChg chg="mod">
          <ac:chgData name="Tho Nguyen" userId="deeb3502671987d1" providerId="LiveId" clId="{DD7450D9-0D8E-42EA-8364-867FF8FE0E94}" dt="2021-09-25T11:03:15.001" v="4026" actId="207"/>
          <ac:spMkLst>
            <pc:docMk/>
            <pc:sldMk cId="4062025399" sldId="260"/>
            <ac:spMk id="37" creationId="{43863F7B-609C-45F3-97F3-18F7D6212EF0}"/>
          </ac:spMkLst>
        </pc:spChg>
      </pc:sldChg>
      <pc:sldChg chg="addSp modSp mod modAnim">
        <pc:chgData name="Tho Nguyen" userId="deeb3502671987d1" providerId="LiveId" clId="{DD7450D9-0D8E-42EA-8364-867FF8FE0E94}" dt="2021-09-25T11:03:29.045" v="4029" actId="207"/>
        <pc:sldMkLst>
          <pc:docMk/>
          <pc:sldMk cId="1469618784" sldId="261"/>
        </pc:sldMkLst>
        <pc:spChg chg="mod">
          <ac:chgData name="Tho Nguyen" userId="deeb3502671987d1" providerId="LiveId" clId="{DD7450D9-0D8E-42EA-8364-867FF8FE0E94}" dt="2021-09-25T10:03:21.990" v="13" actId="1035"/>
          <ac:spMkLst>
            <pc:docMk/>
            <pc:sldMk cId="1469618784" sldId="261"/>
            <ac:spMk id="33" creationId="{4F950C2B-4752-4562-B4AD-B8B77C686346}"/>
          </ac:spMkLst>
        </pc:spChg>
        <pc:spChg chg="mod">
          <ac:chgData name="Tho Nguyen" userId="deeb3502671987d1" providerId="LiveId" clId="{DD7450D9-0D8E-42EA-8364-867FF8FE0E94}" dt="2021-09-25T11:03:29.045" v="4029" actId="207"/>
          <ac:spMkLst>
            <pc:docMk/>
            <pc:sldMk cId="1469618784" sldId="261"/>
            <ac:spMk id="37" creationId="{43863F7B-609C-45F3-97F3-18F7D6212EF0}"/>
          </ac:spMkLst>
        </pc:spChg>
        <pc:spChg chg="mod">
          <ac:chgData name="Tho Nguyen" userId="deeb3502671987d1" providerId="LiveId" clId="{DD7450D9-0D8E-42EA-8364-867FF8FE0E94}" dt="2021-09-25T10:04:18.654" v="89" actId="14100"/>
          <ac:spMkLst>
            <pc:docMk/>
            <pc:sldMk cId="1469618784" sldId="261"/>
            <ac:spMk id="38" creationId="{B7062F8F-520C-426D-A1C9-A939BC3E0510}"/>
          </ac:spMkLst>
        </pc:spChg>
        <pc:spChg chg="mod">
          <ac:chgData name="Tho Nguyen" userId="deeb3502671987d1" providerId="LiveId" clId="{DD7450D9-0D8E-42EA-8364-867FF8FE0E94}" dt="2021-09-25T10:05:01.335" v="219" actId="1038"/>
          <ac:spMkLst>
            <pc:docMk/>
            <pc:sldMk cId="1469618784" sldId="261"/>
            <ac:spMk id="39" creationId="{9A5F3B78-F4BC-448D-B789-3D63C8AECA71}"/>
          </ac:spMkLst>
        </pc:spChg>
        <pc:spChg chg="mod">
          <ac:chgData name="Tho Nguyen" userId="deeb3502671987d1" providerId="LiveId" clId="{DD7450D9-0D8E-42EA-8364-867FF8FE0E94}" dt="2021-09-25T10:05:16.209" v="240" actId="1076"/>
          <ac:spMkLst>
            <pc:docMk/>
            <pc:sldMk cId="1469618784" sldId="261"/>
            <ac:spMk id="40" creationId="{8255513D-0C39-43C5-9083-3F8597E81C7B}"/>
          </ac:spMkLst>
        </pc:spChg>
        <pc:spChg chg="add mod">
          <ac:chgData name="Tho Nguyen" userId="deeb3502671987d1" providerId="LiveId" clId="{DD7450D9-0D8E-42EA-8364-867FF8FE0E94}" dt="2021-09-25T10:05:25.487" v="243" actId="1076"/>
          <ac:spMkLst>
            <pc:docMk/>
            <pc:sldMk cId="1469618784" sldId="261"/>
            <ac:spMk id="41" creationId="{F5DBFBC2-70A6-4D93-B5DF-64C251855682}"/>
          </ac:spMkLst>
        </pc:spChg>
        <pc:spChg chg="add mod">
          <ac:chgData name="Tho Nguyen" userId="deeb3502671987d1" providerId="LiveId" clId="{DD7450D9-0D8E-42EA-8364-867FF8FE0E94}" dt="2021-09-25T10:05:28.935" v="245" actId="1076"/>
          <ac:spMkLst>
            <pc:docMk/>
            <pc:sldMk cId="1469618784" sldId="261"/>
            <ac:spMk id="42" creationId="{6367F8C2-94B2-4771-A25B-8032E2C6E0E2}"/>
          </ac:spMkLst>
        </pc:spChg>
        <pc:spChg chg="add mod">
          <ac:chgData name="Tho Nguyen" userId="deeb3502671987d1" providerId="LiveId" clId="{DD7450D9-0D8E-42EA-8364-867FF8FE0E94}" dt="2021-09-25T10:05:33.356" v="247" actId="1076"/>
          <ac:spMkLst>
            <pc:docMk/>
            <pc:sldMk cId="1469618784" sldId="261"/>
            <ac:spMk id="43" creationId="{FC6ABD75-9A28-4360-BA65-6D6CEE828296}"/>
          </ac:spMkLst>
        </pc:spChg>
        <pc:spChg chg="add mod">
          <ac:chgData name="Tho Nguyen" userId="deeb3502671987d1" providerId="LiveId" clId="{DD7450D9-0D8E-42EA-8364-867FF8FE0E94}" dt="2021-09-25T10:06:53.526" v="293" actId="14100"/>
          <ac:spMkLst>
            <pc:docMk/>
            <pc:sldMk cId="1469618784" sldId="261"/>
            <ac:spMk id="44" creationId="{331C63D8-0F07-42B4-9309-A81532FA5517}"/>
          </ac:spMkLst>
        </pc:spChg>
        <pc:spChg chg="add mod">
          <ac:chgData name="Tho Nguyen" userId="deeb3502671987d1" providerId="LiveId" clId="{DD7450D9-0D8E-42EA-8364-867FF8FE0E94}" dt="2021-09-25T10:07:18.031" v="321" actId="20577"/>
          <ac:spMkLst>
            <pc:docMk/>
            <pc:sldMk cId="1469618784" sldId="261"/>
            <ac:spMk id="45" creationId="{E7FEFF6B-6685-4FFF-A036-F513AE3D0770}"/>
          </ac:spMkLst>
        </pc:spChg>
        <pc:spChg chg="mod">
          <ac:chgData name="Tho Nguyen" userId="deeb3502671987d1" providerId="LiveId" clId="{DD7450D9-0D8E-42EA-8364-867FF8FE0E94}" dt="2021-09-25T11:03:25.241" v="4028" actId="207"/>
          <ac:spMkLst>
            <pc:docMk/>
            <pc:sldMk cId="1469618784" sldId="261"/>
            <ac:spMk id="61" creationId="{AE7AD080-BC29-4423-AEDD-7CD9E542EF8E}"/>
          </ac:spMkLst>
        </pc:spChg>
        <pc:spChg chg="mod">
          <ac:chgData name="Tho Nguyen" userId="deeb3502671987d1" providerId="LiveId" clId="{DD7450D9-0D8E-42EA-8364-867FF8FE0E94}" dt="2021-09-25T10:03:40.397" v="27" actId="14100"/>
          <ac:spMkLst>
            <pc:docMk/>
            <pc:sldMk cId="1469618784" sldId="261"/>
            <ac:spMk id="94" creationId="{EA4C116B-7899-4E0C-A5B8-BFC8F1587347}"/>
          </ac:spMkLst>
        </pc:spChg>
        <pc:spChg chg="mod">
          <ac:chgData name="Tho Nguyen" userId="deeb3502671987d1" providerId="LiveId" clId="{DD7450D9-0D8E-42EA-8364-867FF8FE0E94}" dt="2021-09-25T10:04:00.329" v="71" actId="20577"/>
          <ac:spMkLst>
            <pc:docMk/>
            <pc:sldMk cId="1469618784" sldId="261"/>
            <ac:spMk id="95" creationId="{BCD6664E-FA79-4D9A-93EB-3247CB86EF6F}"/>
          </ac:spMkLst>
        </pc:spChg>
      </pc:sldChg>
      <pc:sldChg chg="addSp delSp modSp add mod delAnim modAnim">
        <pc:chgData name="Tho Nguyen" userId="deeb3502671987d1" providerId="LiveId" clId="{DD7450D9-0D8E-42EA-8364-867FF8FE0E94}" dt="2021-09-25T11:03:36.897" v="4030" actId="207"/>
        <pc:sldMkLst>
          <pc:docMk/>
          <pc:sldMk cId="1867667031" sldId="262"/>
        </pc:sldMkLst>
        <pc:spChg chg="mod">
          <ac:chgData name="Tho Nguyen" userId="deeb3502671987d1" providerId="LiveId" clId="{DD7450D9-0D8E-42EA-8364-867FF8FE0E94}" dt="2021-09-25T10:12:55.332" v="595" actId="20577"/>
          <ac:spMkLst>
            <pc:docMk/>
            <pc:sldMk cId="1867667031" sldId="262"/>
            <ac:spMk id="33" creationId="{4F950C2B-4752-4562-B4AD-B8B77C686346}"/>
          </ac:spMkLst>
        </pc:spChg>
        <pc:spChg chg="mod">
          <ac:chgData name="Tho Nguyen" userId="deeb3502671987d1" providerId="LiveId" clId="{DD7450D9-0D8E-42EA-8364-867FF8FE0E94}" dt="2021-09-25T10:13:48.414" v="656" actId="1076"/>
          <ac:spMkLst>
            <pc:docMk/>
            <pc:sldMk cId="1867667031" sldId="262"/>
            <ac:spMk id="34" creationId="{36279717-F85F-43AE-A37D-7BC324FE9693}"/>
          </ac:spMkLst>
        </pc:spChg>
        <pc:spChg chg="mod">
          <ac:chgData name="Tho Nguyen" userId="deeb3502671987d1" providerId="LiveId" clId="{DD7450D9-0D8E-42EA-8364-867FF8FE0E94}" dt="2021-09-25T10:13:48.414" v="656" actId="1076"/>
          <ac:spMkLst>
            <pc:docMk/>
            <pc:sldMk cId="1867667031" sldId="262"/>
            <ac:spMk id="35" creationId="{E9A5F9EB-A3B0-4767-BE7D-0362C29CEFA6}"/>
          </ac:spMkLst>
        </pc:spChg>
        <pc:spChg chg="mod">
          <ac:chgData name="Tho Nguyen" userId="deeb3502671987d1" providerId="LiveId" clId="{DD7450D9-0D8E-42EA-8364-867FF8FE0E94}" dt="2021-09-25T10:13:48.414" v="656" actId="1076"/>
          <ac:spMkLst>
            <pc:docMk/>
            <pc:sldMk cId="1867667031" sldId="262"/>
            <ac:spMk id="36" creationId="{A1305735-CA76-42D3-BB31-F6BC52B3FD87}"/>
          </ac:spMkLst>
        </pc:spChg>
        <pc:spChg chg="mod">
          <ac:chgData name="Tho Nguyen" userId="deeb3502671987d1" providerId="LiveId" clId="{DD7450D9-0D8E-42EA-8364-867FF8FE0E94}" dt="2021-09-25T11:03:36.897" v="4030" actId="207"/>
          <ac:spMkLst>
            <pc:docMk/>
            <pc:sldMk cId="1867667031" sldId="262"/>
            <ac:spMk id="37" creationId="{43863F7B-609C-45F3-97F3-18F7D6212EF0}"/>
          </ac:spMkLst>
        </pc:spChg>
        <pc:spChg chg="del">
          <ac:chgData name="Tho Nguyen" userId="deeb3502671987d1" providerId="LiveId" clId="{DD7450D9-0D8E-42EA-8364-867FF8FE0E94}" dt="2021-09-25T10:14:56.207" v="809" actId="478"/>
          <ac:spMkLst>
            <pc:docMk/>
            <pc:sldMk cId="1867667031" sldId="262"/>
            <ac:spMk id="38" creationId="{B7062F8F-520C-426D-A1C9-A939BC3E0510}"/>
          </ac:spMkLst>
        </pc:spChg>
        <pc:spChg chg="mod">
          <ac:chgData name="Tho Nguyen" userId="deeb3502671987d1" providerId="LiveId" clId="{DD7450D9-0D8E-42EA-8364-867FF8FE0E94}" dt="2021-09-25T10:15:24.666" v="896" actId="1035"/>
          <ac:spMkLst>
            <pc:docMk/>
            <pc:sldMk cId="1867667031" sldId="262"/>
            <ac:spMk id="39" creationId="{9A5F3B78-F4BC-448D-B789-3D63C8AECA71}"/>
          </ac:spMkLst>
        </pc:spChg>
        <pc:spChg chg="del">
          <ac:chgData name="Tho Nguyen" userId="deeb3502671987d1" providerId="LiveId" clId="{DD7450D9-0D8E-42EA-8364-867FF8FE0E94}" dt="2021-09-25T10:15:34.221" v="897" actId="478"/>
          <ac:spMkLst>
            <pc:docMk/>
            <pc:sldMk cId="1867667031" sldId="262"/>
            <ac:spMk id="40" creationId="{8255513D-0C39-43C5-9083-3F8597E81C7B}"/>
          </ac:spMkLst>
        </pc:spChg>
        <pc:spChg chg="del">
          <ac:chgData name="Tho Nguyen" userId="deeb3502671987d1" providerId="LiveId" clId="{DD7450D9-0D8E-42EA-8364-867FF8FE0E94}" dt="2021-09-25T10:15:34.221" v="897" actId="478"/>
          <ac:spMkLst>
            <pc:docMk/>
            <pc:sldMk cId="1867667031" sldId="262"/>
            <ac:spMk id="41" creationId="{F5DBFBC2-70A6-4D93-B5DF-64C251855682}"/>
          </ac:spMkLst>
        </pc:spChg>
        <pc:spChg chg="del">
          <ac:chgData name="Tho Nguyen" userId="deeb3502671987d1" providerId="LiveId" clId="{DD7450D9-0D8E-42EA-8364-867FF8FE0E94}" dt="2021-09-25T10:15:34.221" v="897" actId="478"/>
          <ac:spMkLst>
            <pc:docMk/>
            <pc:sldMk cId="1867667031" sldId="262"/>
            <ac:spMk id="42" creationId="{6367F8C2-94B2-4771-A25B-8032E2C6E0E2}"/>
          </ac:spMkLst>
        </pc:spChg>
        <pc:spChg chg="del">
          <ac:chgData name="Tho Nguyen" userId="deeb3502671987d1" providerId="LiveId" clId="{DD7450D9-0D8E-42EA-8364-867FF8FE0E94}" dt="2021-09-25T10:15:34.221" v="897" actId="478"/>
          <ac:spMkLst>
            <pc:docMk/>
            <pc:sldMk cId="1867667031" sldId="262"/>
            <ac:spMk id="43" creationId="{FC6ABD75-9A28-4360-BA65-6D6CEE828296}"/>
          </ac:spMkLst>
        </pc:spChg>
        <pc:spChg chg="mod">
          <ac:chgData name="Tho Nguyen" userId="deeb3502671987d1" providerId="LiveId" clId="{DD7450D9-0D8E-42EA-8364-867FF8FE0E94}" dt="2021-09-25T10:16:09.796" v="934" actId="14100"/>
          <ac:spMkLst>
            <pc:docMk/>
            <pc:sldMk cId="1867667031" sldId="262"/>
            <ac:spMk id="44" creationId="{331C63D8-0F07-42B4-9309-A81532FA5517}"/>
          </ac:spMkLst>
        </pc:spChg>
        <pc:spChg chg="mod">
          <ac:chgData name="Tho Nguyen" userId="deeb3502671987d1" providerId="LiveId" clId="{DD7450D9-0D8E-42EA-8364-867FF8FE0E94}" dt="2021-09-25T10:16:26.944" v="939" actId="6549"/>
          <ac:spMkLst>
            <pc:docMk/>
            <pc:sldMk cId="1867667031" sldId="262"/>
            <ac:spMk id="45" creationId="{E7FEFF6B-6685-4FFF-A036-F513AE3D0770}"/>
          </ac:spMkLst>
        </pc:spChg>
        <pc:spChg chg="add mod">
          <ac:chgData name="Tho Nguyen" userId="deeb3502671987d1" providerId="LiveId" clId="{DD7450D9-0D8E-42EA-8364-867FF8FE0E94}" dt="2021-09-25T10:13:56.920" v="660" actId="20577"/>
          <ac:spMkLst>
            <pc:docMk/>
            <pc:sldMk cId="1867667031" sldId="262"/>
            <ac:spMk id="46" creationId="{3E0A1BE4-3E72-4B3A-8D33-10EEFAF93B0D}"/>
          </ac:spMkLst>
        </pc:spChg>
        <pc:spChg chg="add mod">
          <ac:chgData name="Tho Nguyen" userId="deeb3502671987d1" providerId="LiveId" clId="{DD7450D9-0D8E-42EA-8364-867FF8FE0E94}" dt="2021-09-25T10:14:05.093" v="688" actId="6549"/>
          <ac:spMkLst>
            <pc:docMk/>
            <pc:sldMk cId="1867667031" sldId="262"/>
            <ac:spMk id="47" creationId="{FE53AD7F-E61B-48E3-B99F-4D43EBC7F6EC}"/>
          </ac:spMkLst>
        </pc:spChg>
        <pc:spChg chg="add mod">
          <ac:chgData name="Tho Nguyen" userId="deeb3502671987d1" providerId="LiveId" clId="{DD7450D9-0D8E-42EA-8364-867FF8FE0E94}" dt="2021-09-25T10:14:14.631" v="722" actId="6549"/>
          <ac:spMkLst>
            <pc:docMk/>
            <pc:sldMk cId="1867667031" sldId="262"/>
            <ac:spMk id="48" creationId="{CEFD2642-B290-43BE-9AF5-0678DCD56190}"/>
          </ac:spMkLst>
        </pc:spChg>
        <pc:spChg chg="add mod">
          <ac:chgData name="Tho Nguyen" userId="deeb3502671987d1" providerId="LiveId" clId="{DD7450D9-0D8E-42EA-8364-867FF8FE0E94}" dt="2021-09-25T10:17:51.349" v="965" actId="14100"/>
          <ac:spMkLst>
            <pc:docMk/>
            <pc:sldMk cId="1867667031" sldId="262"/>
            <ac:spMk id="49" creationId="{428E1200-16E0-44EF-AD87-2B6A1CCD4756}"/>
          </ac:spMkLst>
        </pc:spChg>
        <pc:spChg chg="mod">
          <ac:chgData name="Tho Nguyen" userId="deeb3502671987d1" providerId="LiveId" clId="{DD7450D9-0D8E-42EA-8364-867FF8FE0E94}" dt="2021-09-25T10:09:18.280" v="417" actId="20577"/>
          <ac:spMkLst>
            <pc:docMk/>
            <pc:sldMk cId="1867667031" sldId="262"/>
            <ac:spMk id="61" creationId="{AE7AD080-BC29-4423-AEDD-7CD9E542EF8E}"/>
          </ac:spMkLst>
        </pc:spChg>
        <pc:spChg chg="mod">
          <ac:chgData name="Tho Nguyen" userId="deeb3502671987d1" providerId="LiveId" clId="{DD7450D9-0D8E-42EA-8364-867FF8FE0E94}" dt="2021-09-25T10:09:24.430" v="419" actId="20577"/>
          <ac:spMkLst>
            <pc:docMk/>
            <pc:sldMk cId="1867667031" sldId="262"/>
            <ac:spMk id="70" creationId="{88AA0481-B95D-41E3-A9C5-F9FF4678B524}"/>
          </ac:spMkLst>
        </pc:spChg>
        <pc:spChg chg="mod">
          <ac:chgData name="Tho Nguyen" userId="deeb3502671987d1" providerId="LiveId" clId="{DD7450D9-0D8E-42EA-8364-867FF8FE0E94}" dt="2021-09-25T10:15:08.342" v="859" actId="20577"/>
          <ac:spMkLst>
            <pc:docMk/>
            <pc:sldMk cId="1867667031" sldId="262"/>
            <ac:spMk id="73" creationId="{5399F66B-2E06-4AD4-9EC9-7E8DE62A6B3F}"/>
          </ac:spMkLst>
        </pc:spChg>
        <pc:spChg chg="mod">
          <ac:chgData name="Tho Nguyen" userId="deeb3502671987d1" providerId="LiveId" clId="{DD7450D9-0D8E-42EA-8364-867FF8FE0E94}" dt="2021-09-25T10:10:59.789" v="436" actId="6549"/>
          <ac:spMkLst>
            <pc:docMk/>
            <pc:sldMk cId="1867667031" sldId="262"/>
            <ac:spMk id="74" creationId="{CC59BEEB-31E2-4FDA-90B6-5B4346691A37}"/>
          </ac:spMkLst>
        </pc:spChg>
        <pc:spChg chg="mod">
          <ac:chgData name="Tho Nguyen" userId="deeb3502671987d1" providerId="LiveId" clId="{DD7450D9-0D8E-42EA-8364-867FF8FE0E94}" dt="2021-09-25T10:11:15.993" v="450" actId="20577"/>
          <ac:spMkLst>
            <pc:docMk/>
            <pc:sldMk cId="1867667031" sldId="262"/>
            <ac:spMk id="80" creationId="{08EDD55B-A372-4B4B-979C-03EBA2DFA8AC}"/>
          </ac:spMkLst>
        </pc:spChg>
        <pc:spChg chg="mod">
          <ac:chgData name="Tho Nguyen" userId="deeb3502671987d1" providerId="LiveId" clId="{DD7450D9-0D8E-42EA-8364-867FF8FE0E94}" dt="2021-09-25T10:11:21.110" v="454" actId="20577"/>
          <ac:spMkLst>
            <pc:docMk/>
            <pc:sldMk cId="1867667031" sldId="262"/>
            <ac:spMk id="81" creationId="{BA690302-B975-40EB-AAF7-69ABB95FA158}"/>
          </ac:spMkLst>
        </pc:spChg>
        <pc:spChg chg="mod">
          <ac:chgData name="Tho Nguyen" userId="deeb3502671987d1" providerId="LiveId" clId="{DD7450D9-0D8E-42EA-8364-867FF8FE0E94}" dt="2021-09-25T10:11:50.382" v="465" actId="14100"/>
          <ac:spMkLst>
            <pc:docMk/>
            <pc:sldMk cId="1867667031" sldId="262"/>
            <ac:spMk id="82" creationId="{E7C5C144-E6D8-42F1-8589-41D18682809B}"/>
          </ac:spMkLst>
        </pc:spChg>
        <pc:spChg chg="mod">
          <ac:chgData name="Tho Nguyen" userId="deeb3502671987d1" providerId="LiveId" clId="{DD7450D9-0D8E-42EA-8364-867FF8FE0E94}" dt="2021-09-25T10:12:02.831" v="493" actId="20577"/>
          <ac:spMkLst>
            <pc:docMk/>
            <pc:sldMk cId="1867667031" sldId="262"/>
            <ac:spMk id="83" creationId="{3EE66D80-5F4D-40DE-9815-126358111D50}"/>
          </ac:spMkLst>
        </pc:spChg>
        <pc:spChg chg="mod">
          <ac:chgData name="Tho Nguyen" userId="deeb3502671987d1" providerId="LiveId" clId="{DD7450D9-0D8E-42EA-8364-867FF8FE0E94}" dt="2021-09-25T10:12:21.735" v="526" actId="1037"/>
          <ac:spMkLst>
            <pc:docMk/>
            <pc:sldMk cId="1867667031" sldId="262"/>
            <ac:spMk id="84" creationId="{FCC02A0E-FD64-456B-9D78-827A1E6C30BF}"/>
          </ac:spMkLst>
        </pc:spChg>
        <pc:spChg chg="del">
          <ac:chgData name="Tho Nguyen" userId="deeb3502671987d1" providerId="LiveId" clId="{DD7450D9-0D8E-42EA-8364-867FF8FE0E94}" dt="2021-09-25T10:12:24.914" v="527" actId="478"/>
          <ac:spMkLst>
            <pc:docMk/>
            <pc:sldMk cId="1867667031" sldId="262"/>
            <ac:spMk id="85" creationId="{1E237B14-B542-4CF9-B7E1-D372C73A1E5B}"/>
          </ac:spMkLst>
        </pc:spChg>
        <pc:spChg chg="mod">
          <ac:chgData name="Tho Nguyen" userId="deeb3502671987d1" providerId="LiveId" clId="{DD7450D9-0D8E-42EA-8364-867FF8FE0E94}" dt="2021-09-25T10:12:43.301" v="543" actId="14100"/>
          <ac:spMkLst>
            <pc:docMk/>
            <pc:sldMk cId="1867667031" sldId="262"/>
            <ac:spMk id="86" creationId="{5625B8DC-71E5-48D2-9D40-E740D360531A}"/>
          </ac:spMkLst>
        </pc:spChg>
        <pc:spChg chg="mod">
          <ac:chgData name="Tho Nguyen" userId="deeb3502671987d1" providerId="LiveId" clId="{DD7450D9-0D8E-42EA-8364-867FF8FE0E94}" dt="2021-09-25T10:13:19.372" v="625" actId="20577"/>
          <ac:spMkLst>
            <pc:docMk/>
            <pc:sldMk cId="1867667031" sldId="262"/>
            <ac:spMk id="90" creationId="{347C9938-B037-42A0-907E-0AC86503FE5A}"/>
          </ac:spMkLst>
        </pc:spChg>
        <pc:spChg chg="del mod">
          <ac:chgData name="Tho Nguyen" userId="deeb3502671987d1" providerId="LiveId" clId="{DD7450D9-0D8E-42EA-8364-867FF8FE0E94}" dt="2021-09-25T10:13:22.433" v="627" actId="478"/>
          <ac:spMkLst>
            <pc:docMk/>
            <pc:sldMk cId="1867667031" sldId="262"/>
            <ac:spMk id="91" creationId="{8ABF1D17-224D-4616-AF85-878A2A58A43B}"/>
          </ac:spMkLst>
        </pc:spChg>
        <pc:spChg chg="del mod">
          <ac:chgData name="Tho Nguyen" userId="deeb3502671987d1" providerId="LiveId" clId="{DD7450D9-0D8E-42EA-8364-867FF8FE0E94}" dt="2021-09-25T10:13:22.433" v="627" actId="478"/>
          <ac:spMkLst>
            <pc:docMk/>
            <pc:sldMk cId="1867667031" sldId="262"/>
            <ac:spMk id="92" creationId="{3BD6F372-4673-46A7-BA06-A8B10E7B1102}"/>
          </ac:spMkLst>
        </pc:spChg>
        <pc:spChg chg="mod">
          <ac:chgData name="Tho Nguyen" userId="deeb3502671987d1" providerId="LiveId" clId="{DD7450D9-0D8E-42EA-8364-867FF8FE0E94}" dt="2021-09-25T10:14:21.935" v="734" actId="1035"/>
          <ac:spMkLst>
            <pc:docMk/>
            <pc:sldMk cId="1867667031" sldId="262"/>
            <ac:spMk id="93" creationId="{7F4F43E0-FFE9-4AE2-A6CF-906F7C6EC311}"/>
          </ac:spMkLst>
        </pc:spChg>
        <pc:spChg chg="mod">
          <ac:chgData name="Tho Nguyen" userId="deeb3502671987d1" providerId="LiveId" clId="{DD7450D9-0D8E-42EA-8364-867FF8FE0E94}" dt="2021-09-25T10:14:32.072" v="745" actId="20577"/>
          <ac:spMkLst>
            <pc:docMk/>
            <pc:sldMk cId="1867667031" sldId="262"/>
            <ac:spMk id="94" creationId="{EA4C116B-7899-4E0C-A5B8-BFC8F1587347}"/>
          </ac:spMkLst>
        </pc:spChg>
        <pc:spChg chg="mod">
          <ac:chgData name="Tho Nguyen" userId="deeb3502671987d1" providerId="LiveId" clId="{DD7450D9-0D8E-42EA-8364-867FF8FE0E94}" dt="2021-09-25T10:14:53.246" v="808" actId="1036"/>
          <ac:spMkLst>
            <pc:docMk/>
            <pc:sldMk cId="1867667031" sldId="262"/>
            <ac:spMk id="95" creationId="{BCD6664E-FA79-4D9A-93EB-3247CB86EF6F}"/>
          </ac:spMkLst>
        </pc:spChg>
      </pc:sldChg>
      <pc:sldChg chg="addSp delSp modSp add mod modAnim">
        <pc:chgData name="Tho Nguyen" userId="deeb3502671987d1" providerId="LiveId" clId="{DD7450D9-0D8E-42EA-8364-867FF8FE0E94}" dt="2021-09-25T11:03:41.127" v="4031" actId="207"/>
        <pc:sldMkLst>
          <pc:docMk/>
          <pc:sldMk cId="1540734621" sldId="263"/>
        </pc:sldMkLst>
        <pc:spChg chg="add mod">
          <ac:chgData name="Tho Nguyen" userId="deeb3502671987d1" providerId="LiveId" clId="{DD7450D9-0D8E-42EA-8364-867FF8FE0E94}" dt="2021-09-25T10:26:20.634" v="1430" actId="571"/>
          <ac:spMkLst>
            <pc:docMk/>
            <pc:sldMk cId="1540734621" sldId="263"/>
            <ac:spMk id="31" creationId="{3A0628A3-5203-4218-9335-C83CA50B9E5B}"/>
          </ac:spMkLst>
        </pc:spChg>
        <pc:spChg chg="add del mod">
          <ac:chgData name="Tho Nguyen" userId="deeb3502671987d1" providerId="LiveId" clId="{DD7450D9-0D8E-42EA-8364-867FF8FE0E94}" dt="2021-09-25T10:26:20.184" v="1429"/>
          <ac:spMkLst>
            <pc:docMk/>
            <pc:sldMk cId="1540734621" sldId="263"/>
            <ac:spMk id="32" creationId="{068BAFBC-7B95-4C3A-879B-17E483BCDFAA}"/>
          </ac:spMkLst>
        </pc:spChg>
        <pc:spChg chg="mod">
          <ac:chgData name="Tho Nguyen" userId="deeb3502671987d1" providerId="LiveId" clId="{DD7450D9-0D8E-42EA-8364-867FF8FE0E94}" dt="2021-09-25T10:21:55.208" v="1058" actId="6549"/>
          <ac:spMkLst>
            <pc:docMk/>
            <pc:sldMk cId="1540734621" sldId="263"/>
            <ac:spMk id="33" creationId="{4F950C2B-4752-4562-B4AD-B8B77C686346}"/>
          </ac:spMkLst>
        </pc:spChg>
        <pc:spChg chg="mod">
          <ac:chgData name="Tho Nguyen" userId="deeb3502671987d1" providerId="LiveId" clId="{DD7450D9-0D8E-42EA-8364-867FF8FE0E94}" dt="2021-09-25T10:22:07.581" v="1087" actId="6549"/>
          <ac:spMkLst>
            <pc:docMk/>
            <pc:sldMk cId="1540734621" sldId="263"/>
            <ac:spMk id="34" creationId="{36279717-F85F-43AE-A37D-7BC324FE9693}"/>
          </ac:spMkLst>
        </pc:spChg>
        <pc:spChg chg="mod">
          <ac:chgData name="Tho Nguyen" userId="deeb3502671987d1" providerId="LiveId" clId="{DD7450D9-0D8E-42EA-8364-867FF8FE0E94}" dt="2021-09-25T10:22:13.760" v="1108" actId="6549"/>
          <ac:spMkLst>
            <pc:docMk/>
            <pc:sldMk cId="1540734621" sldId="263"/>
            <ac:spMk id="35" creationId="{E9A5F9EB-A3B0-4767-BE7D-0362C29CEFA6}"/>
          </ac:spMkLst>
        </pc:spChg>
        <pc:spChg chg="mod">
          <ac:chgData name="Tho Nguyen" userId="deeb3502671987d1" providerId="LiveId" clId="{DD7450D9-0D8E-42EA-8364-867FF8FE0E94}" dt="2021-09-25T10:22:23.047" v="1143" actId="6549"/>
          <ac:spMkLst>
            <pc:docMk/>
            <pc:sldMk cId="1540734621" sldId="263"/>
            <ac:spMk id="36" creationId="{A1305735-CA76-42D3-BB31-F6BC52B3FD87}"/>
          </ac:spMkLst>
        </pc:spChg>
        <pc:spChg chg="mod">
          <ac:chgData name="Tho Nguyen" userId="deeb3502671987d1" providerId="LiveId" clId="{DD7450D9-0D8E-42EA-8364-867FF8FE0E94}" dt="2021-09-25T11:03:41.127" v="4031" actId="207"/>
          <ac:spMkLst>
            <pc:docMk/>
            <pc:sldMk cId="1540734621" sldId="263"/>
            <ac:spMk id="37" creationId="{43863F7B-609C-45F3-97F3-18F7D6212EF0}"/>
          </ac:spMkLst>
        </pc:spChg>
        <pc:spChg chg="add del mod">
          <ac:chgData name="Tho Nguyen" userId="deeb3502671987d1" providerId="LiveId" clId="{DD7450D9-0D8E-42EA-8364-867FF8FE0E94}" dt="2021-09-25T10:26:19.798" v="1428"/>
          <ac:spMkLst>
            <pc:docMk/>
            <pc:sldMk cId="1540734621" sldId="263"/>
            <ac:spMk id="38" creationId="{D8EE9817-AED7-4479-948C-F1FC91B1731C}"/>
          </ac:spMkLst>
        </pc:spChg>
        <pc:spChg chg="mod">
          <ac:chgData name="Tho Nguyen" userId="deeb3502671987d1" providerId="LiveId" clId="{DD7450D9-0D8E-42EA-8364-867FF8FE0E94}" dt="2021-09-25T10:23:46.429" v="1309" actId="1035"/>
          <ac:spMkLst>
            <pc:docMk/>
            <pc:sldMk cId="1540734621" sldId="263"/>
            <ac:spMk id="39" creationId="{9A5F3B78-F4BC-448D-B789-3D63C8AECA71}"/>
          </ac:spMkLst>
        </pc:spChg>
        <pc:spChg chg="add mod">
          <ac:chgData name="Tho Nguyen" userId="deeb3502671987d1" providerId="LiveId" clId="{DD7450D9-0D8E-42EA-8364-867FF8FE0E94}" dt="2021-09-25T10:27:00.523" v="1458" actId="1038"/>
          <ac:spMkLst>
            <pc:docMk/>
            <pc:sldMk cId="1540734621" sldId="263"/>
            <ac:spMk id="40" creationId="{1590E884-4232-4364-972C-30154E008A19}"/>
          </ac:spMkLst>
        </pc:spChg>
        <pc:spChg chg="add mod">
          <ac:chgData name="Tho Nguyen" userId="deeb3502671987d1" providerId="LiveId" clId="{DD7450D9-0D8E-42EA-8364-867FF8FE0E94}" dt="2021-09-25T10:27:33.910" v="1488" actId="20577"/>
          <ac:spMkLst>
            <pc:docMk/>
            <pc:sldMk cId="1540734621" sldId="263"/>
            <ac:spMk id="41" creationId="{F1864BB3-BE9A-4D7B-BE77-F2808A2F5F52}"/>
          </ac:spMkLst>
        </pc:spChg>
        <pc:spChg chg="mod">
          <ac:chgData name="Tho Nguyen" userId="deeb3502671987d1" providerId="LiveId" clId="{DD7450D9-0D8E-42EA-8364-867FF8FE0E94}" dt="2021-09-25T10:25:23.600" v="1391" actId="6549"/>
          <ac:spMkLst>
            <pc:docMk/>
            <pc:sldMk cId="1540734621" sldId="263"/>
            <ac:spMk id="44" creationId="{331C63D8-0F07-42B4-9309-A81532FA5517}"/>
          </ac:spMkLst>
        </pc:spChg>
        <pc:spChg chg="mod">
          <ac:chgData name="Tho Nguyen" userId="deeb3502671987d1" providerId="LiveId" clId="{DD7450D9-0D8E-42EA-8364-867FF8FE0E94}" dt="2021-09-25T10:26:08.662" v="1424"/>
          <ac:spMkLst>
            <pc:docMk/>
            <pc:sldMk cId="1540734621" sldId="263"/>
            <ac:spMk id="45" creationId="{E7FEFF6B-6685-4FFF-A036-F513AE3D0770}"/>
          </ac:spMkLst>
        </pc:spChg>
        <pc:spChg chg="mod">
          <ac:chgData name="Tho Nguyen" userId="deeb3502671987d1" providerId="LiveId" clId="{DD7450D9-0D8E-42EA-8364-867FF8FE0E94}" dt="2021-09-25T10:22:48.733" v="1203" actId="1035"/>
          <ac:spMkLst>
            <pc:docMk/>
            <pc:sldMk cId="1540734621" sldId="263"/>
            <ac:spMk id="46" creationId="{3E0A1BE4-3E72-4B3A-8D33-10EEFAF93B0D}"/>
          </ac:spMkLst>
        </pc:spChg>
        <pc:spChg chg="mod">
          <ac:chgData name="Tho Nguyen" userId="deeb3502671987d1" providerId="LiveId" clId="{DD7450D9-0D8E-42EA-8364-867FF8FE0E94}" dt="2021-09-25T10:22:57.727" v="1205" actId="20577"/>
          <ac:spMkLst>
            <pc:docMk/>
            <pc:sldMk cId="1540734621" sldId="263"/>
            <ac:spMk id="47" creationId="{FE53AD7F-E61B-48E3-B99F-4D43EBC7F6EC}"/>
          </ac:spMkLst>
        </pc:spChg>
        <pc:spChg chg="mod">
          <ac:chgData name="Tho Nguyen" userId="deeb3502671987d1" providerId="LiveId" clId="{DD7450D9-0D8E-42EA-8364-867FF8FE0E94}" dt="2021-09-25T10:23:00.876" v="1222" actId="1037"/>
          <ac:spMkLst>
            <pc:docMk/>
            <pc:sldMk cId="1540734621" sldId="263"/>
            <ac:spMk id="48" creationId="{CEFD2642-B290-43BE-9AF5-0678DCD56190}"/>
          </ac:spMkLst>
        </pc:spChg>
        <pc:spChg chg="mod">
          <ac:chgData name="Tho Nguyen" userId="deeb3502671987d1" providerId="LiveId" clId="{DD7450D9-0D8E-42EA-8364-867FF8FE0E94}" dt="2021-09-25T10:26:01.190" v="1422" actId="20577"/>
          <ac:spMkLst>
            <pc:docMk/>
            <pc:sldMk cId="1540734621" sldId="263"/>
            <ac:spMk id="49" creationId="{428E1200-16E0-44EF-AD87-2B6A1CCD4756}"/>
          </ac:spMkLst>
        </pc:spChg>
        <pc:spChg chg="mod">
          <ac:chgData name="Tho Nguyen" userId="deeb3502671987d1" providerId="LiveId" clId="{DD7450D9-0D8E-42EA-8364-867FF8FE0E94}" dt="2021-09-25T10:19:47.633" v="968" actId="20577"/>
          <ac:spMkLst>
            <pc:docMk/>
            <pc:sldMk cId="1540734621" sldId="263"/>
            <ac:spMk id="70" creationId="{88AA0481-B95D-41E3-A9C5-F9FF4678B524}"/>
          </ac:spMkLst>
        </pc:spChg>
        <pc:spChg chg="mod">
          <ac:chgData name="Tho Nguyen" userId="deeb3502671987d1" providerId="LiveId" clId="{DD7450D9-0D8E-42EA-8364-867FF8FE0E94}" dt="2021-09-25T10:20:14.239" v="972" actId="255"/>
          <ac:spMkLst>
            <pc:docMk/>
            <pc:sldMk cId="1540734621" sldId="263"/>
            <ac:spMk id="73" creationId="{5399F66B-2E06-4AD4-9EC9-7E8DE62A6B3F}"/>
          </ac:spMkLst>
        </pc:spChg>
        <pc:spChg chg="mod">
          <ac:chgData name="Tho Nguyen" userId="deeb3502671987d1" providerId="LiveId" clId="{DD7450D9-0D8E-42EA-8364-867FF8FE0E94}" dt="2021-09-25T10:20:42.950" v="1021" actId="14100"/>
          <ac:spMkLst>
            <pc:docMk/>
            <pc:sldMk cId="1540734621" sldId="263"/>
            <ac:spMk id="74" creationId="{CC59BEEB-31E2-4FDA-90B6-5B4346691A37}"/>
          </ac:spMkLst>
        </pc:spChg>
        <pc:spChg chg="mod">
          <ac:chgData name="Tho Nguyen" userId="deeb3502671987d1" providerId="LiveId" clId="{DD7450D9-0D8E-42EA-8364-867FF8FE0E94}" dt="2021-09-25T10:20:47.814" v="1025" actId="6549"/>
          <ac:spMkLst>
            <pc:docMk/>
            <pc:sldMk cId="1540734621" sldId="263"/>
            <ac:spMk id="80" creationId="{08EDD55B-A372-4B4B-979C-03EBA2DFA8AC}"/>
          </ac:spMkLst>
        </pc:spChg>
        <pc:spChg chg="mod">
          <ac:chgData name="Tho Nguyen" userId="deeb3502671987d1" providerId="LiveId" clId="{DD7450D9-0D8E-42EA-8364-867FF8FE0E94}" dt="2021-09-25T10:20:52.625" v="1027" actId="20577"/>
          <ac:spMkLst>
            <pc:docMk/>
            <pc:sldMk cId="1540734621" sldId="263"/>
            <ac:spMk id="81" creationId="{BA690302-B975-40EB-AAF7-69ABB95FA158}"/>
          </ac:spMkLst>
        </pc:spChg>
        <pc:spChg chg="mod">
          <ac:chgData name="Tho Nguyen" userId="deeb3502671987d1" providerId="LiveId" clId="{DD7450D9-0D8E-42EA-8364-867FF8FE0E94}" dt="2021-09-25T10:21:14.198" v="1040" actId="1076"/>
          <ac:spMkLst>
            <pc:docMk/>
            <pc:sldMk cId="1540734621" sldId="263"/>
            <ac:spMk id="82" creationId="{E7C5C144-E6D8-42F1-8589-41D18682809B}"/>
          </ac:spMkLst>
        </pc:spChg>
        <pc:spChg chg="mod">
          <ac:chgData name="Tho Nguyen" userId="deeb3502671987d1" providerId="LiveId" clId="{DD7450D9-0D8E-42EA-8364-867FF8FE0E94}" dt="2021-09-25T10:21:14.198" v="1040" actId="1076"/>
          <ac:spMkLst>
            <pc:docMk/>
            <pc:sldMk cId="1540734621" sldId="263"/>
            <ac:spMk id="83" creationId="{3EE66D80-5F4D-40DE-9815-126358111D50}"/>
          </ac:spMkLst>
        </pc:spChg>
        <pc:spChg chg="mod">
          <ac:chgData name="Tho Nguyen" userId="deeb3502671987d1" providerId="LiveId" clId="{DD7450D9-0D8E-42EA-8364-867FF8FE0E94}" dt="2021-09-25T10:21:14.198" v="1040" actId="1076"/>
          <ac:spMkLst>
            <pc:docMk/>
            <pc:sldMk cId="1540734621" sldId="263"/>
            <ac:spMk id="84" creationId="{FCC02A0E-FD64-456B-9D78-827A1E6C30BF}"/>
          </ac:spMkLst>
        </pc:spChg>
        <pc:spChg chg="mod">
          <ac:chgData name="Tho Nguyen" userId="deeb3502671987d1" providerId="LiveId" clId="{DD7450D9-0D8E-42EA-8364-867FF8FE0E94}" dt="2021-09-25T10:21:17.610" v="1041" actId="1076"/>
          <ac:spMkLst>
            <pc:docMk/>
            <pc:sldMk cId="1540734621" sldId="263"/>
            <ac:spMk id="86" creationId="{5625B8DC-71E5-48D2-9D40-E740D360531A}"/>
          </ac:spMkLst>
        </pc:spChg>
        <pc:spChg chg="mod">
          <ac:chgData name="Tho Nguyen" userId="deeb3502671987d1" providerId="LiveId" clId="{DD7450D9-0D8E-42EA-8364-867FF8FE0E94}" dt="2021-09-25T10:22:42.428" v="1166" actId="20577"/>
          <ac:spMkLst>
            <pc:docMk/>
            <pc:sldMk cId="1540734621" sldId="263"/>
            <ac:spMk id="90" creationId="{347C9938-B037-42A0-907E-0AC86503FE5A}"/>
          </ac:spMkLst>
        </pc:spChg>
        <pc:spChg chg="mod">
          <ac:chgData name="Tho Nguyen" userId="deeb3502671987d1" providerId="LiveId" clId="{DD7450D9-0D8E-42EA-8364-867FF8FE0E94}" dt="2021-09-25T10:23:06.961" v="1242" actId="1035"/>
          <ac:spMkLst>
            <pc:docMk/>
            <pc:sldMk cId="1540734621" sldId="263"/>
            <ac:spMk id="93" creationId="{7F4F43E0-FFE9-4AE2-A6CF-906F7C6EC311}"/>
          </ac:spMkLst>
        </pc:spChg>
        <pc:spChg chg="mod">
          <ac:chgData name="Tho Nguyen" userId="deeb3502671987d1" providerId="LiveId" clId="{DD7450D9-0D8E-42EA-8364-867FF8FE0E94}" dt="2021-09-25T10:23:37.677" v="1290" actId="20577"/>
          <ac:spMkLst>
            <pc:docMk/>
            <pc:sldMk cId="1540734621" sldId="263"/>
            <ac:spMk id="94" creationId="{EA4C116B-7899-4E0C-A5B8-BFC8F1587347}"/>
          </ac:spMkLst>
        </pc:spChg>
        <pc:spChg chg="mod">
          <ac:chgData name="Tho Nguyen" userId="deeb3502671987d1" providerId="LiveId" clId="{DD7450D9-0D8E-42EA-8364-867FF8FE0E94}" dt="2021-09-25T10:23:41.717" v="1292" actId="20577"/>
          <ac:spMkLst>
            <pc:docMk/>
            <pc:sldMk cId="1540734621" sldId="263"/>
            <ac:spMk id="95" creationId="{BCD6664E-FA79-4D9A-93EB-3247CB86EF6F}"/>
          </ac:spMkLst>
        </pc:spChg>
      </pc:sldChg>
      <pc:sldChg chg="addSp delSp modSp add mod addAnim delAnim modAnim">
        <pc:chgData name="Tho Nguyen" userId="deeb3502671987d1" providerId="LiveId" clId="{DD7450D9-0D8E-42EA-8364-867FF8FE0E94}" dt="2021-09-25T11:03:46.220" v="4032" actId="207"/>
        <pc:sldMkLst>
          <pc:docMk/>
          <pc:sldMk cId="2500008265" sldId="264"/>
        </pc:sldMkLst>
        <pc:spChg chg="mod">
          <ac:chgData name="Tho Nguyen" userId="deeb3502671987d1" providerId="LiveId" clId="{DD7450D9-0D8E-42EA-8364-867FF8FE0E94}" dt="2021-09-25T10:32:27.031" v="1714" actId="14100"/>
          <ac:spMkLst>
            <pc:docMk/>
            <pc:sldMk cId="2500008265" sldId="264"/>
            <ac:spMk id="33" creationId="{4F950C2B-4752-4562-B4AD-B8B77C686346}"/>
          </ac:spMkLst>
        </pc:spChg>
        <pc:spChg chg="mod">
          <ac:chgData name="Tho Nguyen" userId="deeb3502671987d1" providerId="LiveId" clId="{DD7450D9-0D8E-42EA-8364-867FF8FE0E94}" dt="2021-09-25T10:32:09.015" v="1706" actId="20577"/>
          <ac:spMkLst>
            <pc:docMk/>
            <pc:sldMk cId="2500008265" sldId="264"/>
            <ac:spMk id="34" creationId="{36279717-F85F-43AE-A37D-7BC324FE9693}"/>
          </ac:spMkLst>
        </pc:spChg>
        <pc:spChg chg="mod">
          <ac:chgData name="Tho Nguyen" userId="deeb3502671987d1" providerId="LiveId" clId="{DD7450D9-0D8E-42EA-8364-867FF8FE0E94}" dt="2021-09-25T10:32:11.577" v="1709" actId="6549"/>
          <ac:spMkLst>
            <pc:docMk/>
            <pc:sldMk cId="2500008265" sldId="264"/>
            <ac:spMk id="35" creationId="{E9A5F9EB-A3B0-4767-BE7D-0362C29CEFA6}"/>
          </ac:spMkLst>
        </pc:spChg>
        <pc:spChg chg="mod">
          <ac:chgData name="Tho Nguyen" userId="deeb3502671987d1" providerId="LiveId" clId="{DD7450D9-0D8E-42EA-8364-867FF8FE0E94}" dt="2021-09-25T10:32:14.095" v="1712" actId="6549"/>
          <ac:spMkLst>
            <pc:docMk/>
            <pc:sldMk cId="2500008265" sldId="264"/>
            <ac:spMk id="36" creationId="{A1305735-CA76-42D3-BB31-F6BC52B3FD87}"/>
          </ac:spMkLst>
        </pc:spChg>
        <pc:spChg chg="mod">
          <ac:chgData name="Tho Nguyen" userId="deeb3502671987d1" providerId="LiveId" clId="{DD7450D9-0D8E-42EA-8364-867FF8FE0E94}" dt="2021-09-25T11:03:46.220" v="4032" actId="207"/>
          <ac:spMkLst>
            <pc:docMk/>
            <pc:sldMk cId="2500008265" sldId="264"/>
            <ac:spMk id="37" creationId="{43863F7B-609C-45F3-97F3-18F7D6212EF0}"/>
          </ac:spMkLst>
        </pc:spChg>
        <pc:spChg chg="add mod">
          <ac:chgData name="Tho Nguyen" userId="deeb3502671987d1" providerId="LiveId" clId="{DD7450D9-0D8E-42EA-8364-867FF8FE0E94}" dt="2021-09-25T10:34:06.943" v="1818" actId="6549"/>
          <ac:spMkLst>
            <pc:docMk/>
            <pc:sldMk cId="2500008265" sldId="264"/>
            <ac:spMk id="38" creationId="{4D9FE0E2-B3CB-4A9C-A413-9778069D0B14}"/>
          </ac:spMkLst>
        </pc:spChg>
        <pc:spChg chg="mod">
          <ac:chgData name="Tho Nguyen" userId="deeb3502671987d1" providerId="LiveId" clId="{DD7450D9-0D8E-42EA-8364-867FF8FE0E94}" dt="2021-09-25T10:39:46.929" v="1884" actId="1076"/>
          <ac:spMkLst>
            <pc:docMk/>
            <pc:sldMk cId="2500008265" sldId="264"/>
            <ac:spMk id="39" creationId="{9A5F3B78-F4BC-448D-B789-3D63C8AECA71}"/>
          </ac:spMkLst>
        </pc:spChg>
        <pc:spChg chg="mod">
          <ac:chgData name="Tho Nguyen" userId="deeb3502671987d1" providerId="LiveId" clId="{DD7450D9-0D8E-42EA-8364-867FF8FE0E94}" dt="2021-09-25T10:41:40.064" v="2085" actId="1035"/>
          <ac:spMkLst>
            <pc:docMk/>
            <pc:sldMk cId="2500008265" sldId="264"/>
            <ac:spMk id="40" creationId="{1590E884-4232-4364-972C-30154E008A19}"/>
          </ac:spMkLst>
        </pc:spChg>
        <pc:spChg chg="mod">
          <ac:chgData name="Tho Nguyen" userId="deeb3502671987d1" providerId="LiveId" clId="{DD7450D9-0D8E-42EA-8364-867FF8FE0E94}" dt="2021-09-25T10:42:16.866" v="2169" actId="1076"/>
          <ac:spMkLst>
            <pc:docMk/>
            <pc:sldMk cId="2500008265" sldId="264"/>
            <ac:spMk id="41" creationId="{F1864BB3-BE9A-4D7B-BE77-F2808A2F5F52}"/>
          </ac:spMkLst>
        </pc:spChg>
        <pc:spChg chg="add mod">
          <ac:chgData name="Tho Nguyen" userId="deeb3502671987d1" providerId="LiveId" clId="{DD7450D9-0D8E-42EA-8364-867FF8FE0E94}" dt="2021-09-25T10:42:45.412" v="2188" actId="14100"/>
          <ac:spMkLst>
            <pc:docMk/>
            <pc:sldMk cId="2500008265" sldId="264"/>
            <ac:spMk id="42" creationId="{F17C0224-1B55-4661-BDC1-44BABA1C7606}"/>
          </ac:spMkLst>
        </pc:spChg>
        <pc:spChg chg="add mod">
          <ac:chgData name="Tho Nguyen" userId="deeb3502671987d1" providerId="LiveId" clId="{DD7450D9-0D8E-42EA-8364-867FF8FE0E94}" dt="2021-09-25T10:43:24.309" v="2245" actId="14100"/>
          <ac:spMkLst>
            <pc:docMk/>
            <pc:sldMk cId="2500008265" sldId="264"/>
            <ac:spMk id="43" creationId="{9DD67D8F-BDB4-4C4A-9A08-7EE9FAD5F7E9}"/>
          </ac:spMkLst>
        </pc:spChg>
        <pc:spChg chg="mod">
          <ac:chgData name="Tho Nguyen" userId="deeb3502671987d1" providerId="LiveId" clId="{DD7450D9-0D8E-42EA-8364-867FF8FE0E94}" dt="2021-09-25T10:40:02.192" v="1906" actId="1076"/>
          <ac:spMkLst>
            <pc:docMk/>
            <pc:sldMk cId="2500008265" sldId="264"/>
            <ac:spMk id="44" creationId="{331C63D8-0F07-42B4-9309-A81532FA5517}"/>
          </ac:spMkLst>
        </pc:spChg>
        <pc:spChg chg="mod">
          <ac:chgData name="Tho Nguyen" userId="deeb3502671987d1" providerId="LiveId" clId="{DD7450D9-0D8E-42EA-8364-867FF8FE0E94}" dt="2021-09-25T10:40:14.426" v="1943" actId="14100"/>
          <ac:spMkLst>
            <pc:docMk/>
            <pc:sldMk cId="2500008265" sldId="264"/>
            <ac:spMk id="45" creationId="{E7FEFF6B-6685-4FFF-A036-F513AE3D0770}"/>
          </ac:spMkLst>
        </pc:spChg>
        <pc:spChg chg="mod">
          <ac:chgData name="Tho Nguyen" userId="deeb3502671987d1" providerId="LiveId" clId="{DD7450D9-0D8E-42EA-8364-867FF8FE0E94}" dt="2021-09-25T10:32:52.987" v="1737" actId="1076"/>
          <ac:spMkLst>
            <pc:docMk/>
            <pc:sldMk cId="2500008265" sldId="264"/>
            <ac:spMk id="46" creationId="{3E0A1BE4-3E72-4B3A-8D33-10EEFAF93B0D}"/>
          </ac:spMkLst>
        </pc:spChg>
        <pc:spChg chg="mod">
          <ac:chgData name="Tho Nguyen" userId="deeb3502671987d1" providerId="LiveId" clId="{DD7450D9-0D8E-42EA-8364-867FF8FE0E94}" dt="2021-09-25T10:32:56.686" v="1752" actId="1038"/>
          <ac:spMkLst>
            <pc:docMk/>
            <pc:sldMk cId="2500008265" sldId="264"/>
            <ac:spMk id="47" creationId="{FE53AD7F-E61B-48E3-B99F-4D43EBC7F6EC}"/>
          </ac:spMkLst>
        </pc:spChg>
        <pc:spChg chg="mod">
          <ac:chgData name="Tho Nguyen" userId="deeb3502671987d1" providerId="LiveId" clId="{DD7450D9-0D8E-42EA-8364-867FF8FE0E94}" dt="2021-09-25T10:33:02.896" v="1771" actId="1038"/>
          <ac:spMkLst>
            <pc:docMk/>
            <pc:sldMk cId="2500008265" sldId="264"/>
            <ac:spMk id="48" creationId="{CEFD2642-B290-43BE-9AF5-0678DCD56190}"/>
          </ac:spMkLst>
        </pc:spChg>
        <pc:spChg chg="mod">
          <ac:chgData name="Tho Nguyen" userId="deeb3502671987d1" providerId="LiveId" clId="{DD7450D9-0D8E-42EA-8364-867FF8FE0E94}" dt="2021-09-25T10:40:50.170" v="1982" actId="1076"/>
          <ac:spMkLst>
            <pc:docMk/>
            <pc:sldMk cId="2500008265" sldId="264"/>
            <ac:spMk id="49" creationId="{428E1200-16E0-44EF-AD87-2B6A1CCD4756}"/>
          </ac:spMkLst>
        </pc:spChg>
        <pc:spChg chg="mod">
          <ac:chgData name="Tho Nguyen" userId="deeb3502671987d1" providerId="LiveId" clId="{DD7450D9-0D8E-42EA-8364-867FF8FE0E94}" dt="2021-09-25T10:27:56.036" v="1501" actId="20577"/>
          <ac:spMkLst>
            <pc:docMk/>
            <pc:sldMk cId="2500008265" sldId="264"/>
            <ac:spMk id="61" creationId="{AE7AD080-BC29-4423-AEDD-7CD9E542EF8E}"/>
          </ac:spMkLst>
        </pc:spChg>
        <pc:spChg chg="mod">
          <ac:chgData name="Tho Nguyen" userId="deeb3502671987d1" providerId="LiveId" clId="{DD7450D9-0D8E-42EA-8364-867FF8FE0E94}" dt="2021-09-25T10:27:59.133" v="1503" actId="20577"/>
          <ac:spMkLst>
            <pc:docMk/>
            <pc:sldMk cId="2500008265" sldId="264"/>
            <ac:spMk id="70" creationId="{88AA0481-B95D-41E3-A9C5-F9FF4678B524}"/>
          </ac:spMkLst>
        </pc:spChg>
        <pc:spChg chg="mod">
          <ac:chgData name="Tho Nguyen" userId="deeb3502671987d1" providerId="LiveId" clId="{DD7450D9-0D8E-42EA-8364-867FF8FE0E94}" dt="2021-09-25T10:29:05.306" v="1510" actId="20577"/>
          <ac:spMkLst>
            <pc:docMk/>
            <pc:sldMk cId="2500008265" sldId="264"/>
            <ac:spMk id="73" creationId="{5399F66B-2E06-4AD4-9EC9-7E8DE62A6B3F}"/>
          </ac:spMkLst>
        </pc:spChg>
        <pc:spChg chg="mod">
          <ac:chgData name="Tho Nguyen" userId="deeb3502671987d1" providerId="LiveId" clId="{DD7450D9-0D8E-42EA-8364-867FF8FE0E94}" dt="2021-09-25T10:29:22.871" v="1520" actId="20577"/>
          <ac:spMkLst>
            <pc:docMk/>
            <pc:sldMk cId="2500008265" sldId="264"/>
            <ac:spMk id="74" creationId="{CC59BEEB-31E2-4FDA-90B6-5B4346691A37}"/>
          </ac:spMkLst>
        </pc:spChg>
        <pc:spChg chg="mod">
          <ac:chgData name="Tho Nguyen" userId="deeb3502671987d1" providerId="LiveId" clId="{DD7450D9-0D8E-42EA-8364-867FF8FE0E94}" dt="2021-09-25T10:29:47.126" v="1542" actId="1037"/>
          <ac:spMkLst>
            <pc:docMk/>
            <pc:sldMk cId="2500008265" sldId="264"/>
            <ac:spMk id="80" creationId="{08EDD55B-A372-4B4B-979C-03EBA2DFA8AC}"/>
          </ac:spMkLst>
        </pc:spChg>
        <pc:spChg chg="mod">
          <ac:chgData name="Tho Nguyen" userId="deeb3502671987d1" providerId="LiveId" clId="{DD7450D9-0D8E-42EA-8364-867FF8FE0E94}" dt="2021-09-25T10:29:52.738" v="1565" actId="1037"/>
          <ac:spMkLst>
            <pc:docMk/>
            <pc:sldMk cId="2500008265" sldId="264"/>
            <ac:spMk id="81" creationId="{BA690302-B975-40EB-AAF7-69ABB95FA158}"/>
          </ac:spMkLst>
        </pc:spChg>
        <pc:spChg chg="mod">
          <ac:chgData name="Tho Nguyen" userId="deeb3502671987d1" providerId="LiveId" clId="{DD7450D9-0D8E-42EA-8364-867FF8FE0E94}" dt="2021-09-25T10:30:10.111" v="1578" actId="14100"/>
          <ac:spMkLst>
            <pc:docMk/>
            <pc:sldMk cId="2500008265" sldId="264"/>
            <ac:spMk id="82" creationId="{E7C5C144-E6D8-42F1-8589-41D18682809B}"/>
          </ac:spMkLst>
        </pc:spChg>
        <pc:spChg chg="mod">
          <ac:chgData name="Tho Nguyen" userId="deeb3502671987d1" providerId="LiveId" clId="{DD7450D9-0D8E-42EA-8364-867FF8FE0E94}" dt="2021-09-25T10:30:18.195" v="1583" actId="20577"/>
          <ac:spMkLst>
            <pc:docMk/>
            <pc:sldMk cId="2500008265" sldId="264"/>
            <ac:spMk id="83" creationId="{3EE66D80-5F4D-40DE-9815-126358111D50}"/>
          </ac:spMkLst>
        </pc:spChg>
        <pc:spChg chg="mod">
          <ac:chgData name="Tho Nguyen" userId="deeb3502671987d1" providerId="LiveId" clId="{DD7450D9-0D8E-42EA-8364-867FF8FE0E94}" dt="2021-09-25T10:30:29.664" v="1586" actId="20577"/>
          <ac:spMkLst>
            <pc:docMk/>
            <pc:sldMk cId="2500008265" sldId="264"/>
            <ac:spMk id="84" creationId="{FCC02A0E-FD64-456B-9D78-827A1E6C30BF}"/>
          </ac:spMkLst>
        </pc:spChg>
        <pc:spChg chg="mod">
          <ac:chgData name="Tho Nguyen" userId="deeb3502671987d1" providerId="LiveId" clId="{DD7450D9-0D8E-42EA-8364-867FF8FE0E94}" dt="2021-09-25T10:30:42.676" v="1601" actId="20577"/>
          <ac:spMkLst>
            <pc:docMk/>
            <pc:sldMk cId="2500008265" sldId="264"/>
            <ac:spMk id="86" creationId="{5625B8DC-71E5-48D2-9D40-E740D360531A}"/>
          </ac:spMkLst>
        </pc:spChg>
        <pc:spChg chg="add del mod">
          <ac:chgData name="Tho Nguyen" userId="deeb3502671987d1" providerId="LiveId" clId="{DD7450D9-0D8E-42EA-8364-867FF8FE0E94}" dt="2021-09-25T10:32:38.707" v="1727" actId="20577"/>
          <ac:spMkLst>
            <pc:docMk/>
            <pc:sldMk cId="2500008265" sldId="264"/>
            <ac:spMk id="90" creationId="{347C9938-B037-42A0-907E-0AC86503FE5A}"/>
          </ac:spMkLst>
        </pc:spChg>
        <pc:spChg chg="mod">
          <ac:chgData name="Tho Nguyen" userId="deeb3502671987d1" providerId="LiveId" clId="{DD7450D9-0D8E-42EA-8364-867FF8FE0E94}" dt="2021-09-25T10:33:17.671" v="1787" actId="1076"/>
          <ac:spMkLst>
            <pc:docMk/>
            <pc:sldMk cId="2500008265" sldId="264"/>
            <ac:spMk id="93" creationId="{7F4F43E0-FFE9-4AE2-A6CF-906F7C6EC311}"/>
          </ac:spMkLst>
        </pc:spChg>
        <pc:spChg chg="mod">
          <ac:chgData name="Tho Nguyen" userId="deeb3502671987d1" providerId="LiveId" clId="{DD7450D9-0D8E-42EA-8364-867FF8FE0E94}" dt="2021-09-25T10:33:33.077" v="1806" actId="1076"/>
          <ac:spMkLst>
            <pc:docMk/>
            <pc:sldMk cId="2500008265" sldId="264"/>
            <ac:spMk id="94" creationId="{EA4C116B-7899-4E0C-A5B8-BFC8F1587347}"/>
          </ac:spMkLst>
        </pc:spChg>
        <pc:spChg chg="mod">
          <ac:chgData name="Tho Nguyen" userId="deeb3502671987d1" providerId="LiveId" clId="{DD7450D9-0D8E-42EA-8364-867FF8FE0E94}" dt="2021-09-25T10:34:01.352" v="1814" actId="1076"/>
          <ac:spMkLst>
            <pc:docMk/>
            <pc:sldMk cId="2500008265" sldId="264"/>
            <ac:spMk id="95" creationId="{BCD6664E-FA79-4D9A-93EB-3247CB86EF6F}"/>
          </ac:spMkLst>
        </pc:spChg>
      </pc:sldChg>
      <pc:sldChg chg="addSp delSp modSp add mod addAnim delAnim modAnim">
        <pc:chgData name="Tho Nguyen" userId="deeb3502671987d1" providerId="LiveId" clId="{DD7450D9-0D8E-42EA-8364-867FF8FE0E94}" dt="2021-09-25T11:03:50.397" v="4033" actId="207"/>
        <pc:sldMkLst>
          <pc:docMk/>
          <pc:sldMk cId="2862032966" sldId="265"/>
        </pc:sldMkLst>
        <pc:spChg chg="mod">
          <ac:chgData name="Tho Nguyen" userId="deeb3502671987d1" providerId="LiveId" clId="{DD7450D9-0D8E-42EA-8364-867FF8FE0E94}" dt="2021-09-25T10:53:05.513" v="3116" actId="1037"/>
          <ac:spMkLst>
            <pc:docMk/>
            <pc:sldMk cId="2862032966" sldId="265"/>
            <ac:spMk id="33" creationId="{4F950C2B-4752-4562-B4AD-B8B77C686346}"/>
          </ac:spMkLst>
        </pc:spChg>
        <pc:spChg chg="del mod">
          <ac:chgData name="Tho Nguyen" userId="deeb3502671987d1" providerId="LiveId" clId="{DD7450D9-0D8E-42EA-8364-867FF8FE0E94}" dt="2021-09-25T10:48:05.018" v="2662" actId="478"/>
          <ac:spMkLst>
            <pc:docMk/>
            <pc:sldMk cId="2862032966" sldId="265"/>
            <ac:spMk id="34" creationId="{36279717-F85F-43AE-A37D-7BC324FE9693}"/>
          </ac:spMkLst>
        </pc:spChg>
        <pc:spChg chg="del mod">
          <ac:chgData name="Tho Nguyen" userId="deeb3502671987d1" providerId="LiveId" clId="{DD7450D9-0D8E-42EA-8364-867FF8FE0E94}" dt="2021-09-25T10:48:05.018" v="2662" actId="478"/>
          <ac:spMkLst>
            <pc:docMk/>
            <pc:sldMk cId="2862032966" sldId="265"/>
            <ac:spMk id="35" creationId="{E9A5F9EB-A3B0-4767-BE7D-0362C29CEFA6}"/>
          </ac:spMkLst>
        </pc:spChg>
        <pc:spChg chg="del mod">
          <ac:chgData name="Tho Nguyen" userId="deeb3502671987d1" providerId="LiveId" clId="{DD7450D9-0D8E-42EA-8364-867FF8FE0E94}" dt="2021-09-25T10:48:05.018" v="2662" actId="478"/>
          <ac:spMkLst>
            <pc:docMk/>
            <pc:sldMk cId="2862032966" sldId="265"/>
            <ac:spMk id="36" creationId="{A1305735-CA76-42D3-BB31-F6BC52B3FD87}"/>
          </ac:spMkLst>
        </pc:spChg>
        <pc:spChg chg="add del mod">
          <ac:chgData name="Tho Nguyen" userId="deeb3502671987d1" providerId="LiveId" clId="{DD7450D9-0D8E-42EA-8364-867FF8FE0E94}" dt="2021-09-25T11:03:50.397" v="4033" actId="207"/>
          <ac:spMkLst>
            <pc:docMk/>
            <pc:sldMk cId="2862032966" sldId="265"/>
            <ac:spMk id="37" creationId="{43863F7B-609C-45F3-97F3-18F7D6212EF0}"/>
          </ac:spMkLst>
        </pc:spChg>
        <pc:spChg chg="del">
          <ac:chgData name="Tho Nguyen" userId="deeb3502671987d1" providerId="LiveId" clId="{DD7450D9-0D8E-42EA-8364-867FF8FE0E94}" dt="2021-09-25T10:49:30.906" v="2776" actId="478"/>
          <ac:spMkLst>
            <pc:docMk/>
            <pc:sldMk cId="2862032966" sldId="265"/>
            <ac:spMk id="38" creationId="{4D9FE0E2-B3CB-4A9C-A413-9778069D0B14}"/>
          </ac:spMkLst>
        </pc:spChg>
        <pc:spChg chg="add del mod">
          <ac:chgData name="Tho Nguyen" userId="deeb3502671987d1" providerId="LiveId" clId="{DD7450D9-0D8E-42EA-8364-867FF8FE0E94}" dt="2021-09-25T10:49:49.110" v="2784" actId="478"/>
          <ac:spMkLst>
            <pc:docMk/>
            <pc:sldMk cId="2862032966" sldId="265"/>
            <ac:spMk id="39" creationId="{9A5F3B78-F4BC-448D-B789-3D63C8AECA71}"/>
          </ac:spMkLst>
        </pc:spChg>
        <pc:spChg chg="del mod">
          <ac:chgData name="Tho Nguyen" userId="deeb3502671987d1" providerId="LiveId" clId="{DD7450D9-0D8E-42EA-8364-867FF8FE0E94}" dt="2021-09-25T10:49:58.599" v="2802" actId="478"/>
          <ac:spMkLst>
            <pc:docMk/>
            <pc:sldMk cId="2862032966" sldId="265"/>
            <ac:spMk id="40" creationId="{1590E884-4232-4364-972C-30154E008A19}"/>
          </ac:spMkLst>
        </pc:spChg>
        <pc:spChg chg="del mod">
          <ac:chgData name="Tho Nguyen" userId="deeb3502671987d1" providerId="LiveId" clId="{DD7450D9-0D8E-42EA-8364-867FF8FE0E94}" dt="2021-09-25T10:49:58.599" v="2802" actId="478"/>
          <ac:spMkLst>
            <pc:docMk/>
            <pc:sldMk cId="2862032966" sldId="265"/>
            <ac:spMk id="41" creationId="{F1864BB3-BE9A-4D7B-BE77-F2808A2F5F52}"/>
          </ac:spMkLst>
        </pc:spChg>
        <pc:spChg chg="del">
          <ac:chgData name="Tho Nguyen" userId="deeb3502671987d1" providerId="LiveId" clId="{DD7450D9-0D8E-42EA-8364-867FF8FE0E94}" dt="2021-09-25T10:50:02.943" v="2803" actId="478"/>
          <ac:spMkLst>
            <pc:docMk/>
            <pc:sldMk cId="2862032966" sldId="265"/>
            <ac:spMk id="42" creationId="{F17C0224-1B55-4661-BDC1-44BABA1C7606}"/>
          </ac:spMkLst>
        </pc:spChg>
        <pc:spChg chg="del mod">
          <ac:chgData name="Tho Nguyen" userId="deeb3502671987d1" providerId="LiveId" clId="{DD7450D9-0D8E-42EA-8364-867FF8FE0E94}" dt="2021-09-25T10:49:58.599" v="2802" actId="478"/>
          <ac:spMkLst>
            <pc:docMk/>
            <pc:sldMk cId="2862032966" sldId="265"/>
            <ac:spMk id="43" creationId="{9DD67D8F-BDB4-4C4A-9A08-7EE9FAD5F7E9}"/>
          </ac:spMkLst>
        </pc:spChg>
        <pc:spChg chg="add del mod">
          <ac:chgData name="Tho Nguyen" userId="deeb3502671987d1" providerId="LiveId" clId="{DD7450D9-0D8E-42EA-8364-867FF8FE0E94}" dt="2021-09-25T10:49:49.110" v="2784" actId="478"/>
          <ac:spMkLst>
            <pc:docMk/>
            <pc:sldMk cId="2862032966" sldId="265"/>
            <ac:spMk id="44" creationId="{331C63D8-0F07-42B4-9309-A81532FA5517}"/>
          </ac:spMkLst>
        </pc:spChg>
        <pc:spChg chg="add del mod">
          <ac:chgData name="Tho Nguyen" userId="deeb3502671987d1" providerId="LiveId" clId="{DD7450D9-0D8E-42EA-8364-867FF8FE0E94}" dt="2021-09-25T10:49:49.110" v="2784" actId="478"/>
          <ac:spMkLst>
            <pc:docMk/>
            <pc:sldMk cId="2862032966" sldId="265"/>
            <ac:spMk id="45" creationId="{E7FEFF6B-6685-4FFF-A036-F513AE3D0770}"/>
          </ac:spMkLst>
        </pc:spChg>
        <pc:spChg chg="del mod">
          <ac:chgData name="Tho Nguyen" userId="deeb3502671987d1" providerId="LiveId" clId="{DD7450D9-0D8E-42EA-8364-867FF8FE0E94}" dt="2021-09-25T10:48:05.018" v="2662" actId="478"/>
          <ac:spMkLst>
            <pc:docMk/>
            <pc:sldMk cId="2862032966" sldId="265"/>
            <ac:spMk id="46" creationId="{3E0A1BE4-3E72-4B3A-8D33-10EEFAF93B0D}"/>
          </ac:spMkLst>
        </pc:spChg>
        <pc:spChg chg="del mod">
          <ac:chgData name="Tho Nguyen" userId="deeb3502671987d1" providerId="LiveId" clId="{DD7450D9-0D8E-42EA-8364-867FF8FE0E94}" dt="2021-09-25T10:48:05.018" v="2662" actId="478"/>
          <ac:spMkLst>
            <pc:docMk/>
            <pc:sldMk cId="2862032966" sldId="265"/>
            <ac:spMk id="47" creationId="{FE53AD7F-E61B-48E3-B99F-4D43EBC7F6EC}"/>
          </ac:spMkLst>
        </pc:spChg>
        <pc:spChg chg="del">
          <ac:chgData name="Tho Nguyen" userId="deeb3502671987d1" providerId="LiveId" clId="{DD7450D9-0D8E-42EA-8364-867FF8FE0E94}" dt="2021-09-25T10:48:05.018" v="2662" actId="478"/>
          <ac:spMkLst>
            <pc:docMk/>
            <pc:sldMk cId="2862032966" sldId="265"/>
            <ac:spMk id="48" creationId="{CEFD2642-B290-43BE-9AF5-0678DCD56190}"/>
          </ac:spMkLst>
        </pc:spChg>
        <pc:spChg chg="add del mod">
          <ac:chgData name="Tho Nguyen" userId="deeb3502671987d1" providerId="LiveId" clId="{DD7450D9-0D8E-42EA-8364-867FF8FE0E94}" dt="2021-09-25T10:49:49.110" v="2784" actId="478"/>
          <ac:spMkLst>
            <pc:docMk/>
            <pc:sldMk cId="2862032966" sldId="265"/>
            <ac:spMk id="49" creationId="{428E1200-16E0-44EF-AD87-2B6A1CCD4756}"/>
          </ac:spMkLst>
        </pc:spChg>
        <pc:spChg chg="add del mod">
          <ac:chgData name="Tho Nguyen" userId="deeb3502671987d1" providerId="LiveId" clId="{DD7450D9-0D8E-42EA-8364-867FF8FE0E94}" dt="2021-09-25T10:47:17.514" v="2607" actId="478"/>
          <ac:spMkLst>
            <pc:docMk/>
            <pc:sldMk cId="2862032966" sldId="265"/>
            <ac:spMk id="50" creationId="{5A18F227-2BDB-4946-8105-574C5F0EEF9E}"/>
          </ac:spMkLst>
        </pc:spChg>
        <pc:spChg chg="add mod">
          <ac:chgData name="Tho Nguyen" userId="deeb3502671987d1" providerId="LiveId" clId="{DD7450D9-0D8E-42EA-8364-867FF8FE0E94}" dt="2021-09-25T10:53:49.477" v="3228" actId="1037"/>
          <ac:spMkLst>
            <pc:docMk/>
            <pc:sldMk cId="2862032966" sldId="265"/>
            <ac:spMk id="51" creationId="{9B5236AA-34F7-45AA-AF2D-DB2356E60CF5}"/>
          </ac:spMkLst>
        </pc:spChg>
        <pc:spChg chg="add mod">
          <ac:chgData name="Tho Nguyen" userId="deeb3502671987d1" providerId="LiveId" clId="{DD7450D9-0D8E-42EA-8364-867FF8FE0E94}" dt="2021-09-25T10:53:55.528" v="3257" actId="1037"/>
          <ac:spMkLst>
            <pc:docMk/>
            <pc:sldMk cId="2862032966" sldId="265"/>
            <ac:spMk id="52" creationId="{271F3504-8E72-49FF-8953-CB10A709CC2E}"/>
          </ac:spMkLst>
        </pc:spChg>
        <pc:spChg chg="add del mod">
          <ac:chgData name="Tho Nguyen" userId="deeb3502671987d1" providerId="LiveId" clId="{DD7450D9-0D8E-42EA-8364-867FF8FE0E94}" dt="2021-09-25T10:50:33.608" v="2816" actId="478"/>
          <ac:spMkLst>
            <pc:docMk/>
            <pc:sldMk cId="2862032966" sldId="265"/>
            <ac:spMk id="53" creationId="{828A7C1E-1E64-4B59-8C94-7F6A2C36AFC3}"/>
          </ac:spMkLst>
        </pc:spChg>
        <pc:spChg chg="add mod">
          <ac:chgData name="Tho Nguyen" userId="deeb3502671987d1" providerId="LiveId" clId="{DD7450D9-0D8E-42EA-8364-867FF8FE0E94}" dt="2021-09-25T10:53:59.930" v="3258" actId="1076"/>
          <ac:spMkLst>
            <pc:docMk/>
            <pc:sldMk cId="2862032966" sldId="265"/>
            <ac:spMk id="54" creationId="{0AC8D98F-306C-4DC6-BCF6-6D6CFC5868AD}"/>
          </ac:spMkLst>
        </pc:spChg>
        <pc:spChg chg="add del mod">
          <ac:chgData name="Tho Nguyen" userId="deeb3502671987d1" providerId="LiveId" clId="{DD7450D9-0D8E-42EA-8364-867FF8FE0E94}" dt="2021-09-25T10:50:33.608" v="2816" actId="478"/>
          <ac:spMkLst>
            <pc:docMk/>
            <pc:sldMk cId="2862032966" sldId="265"/>
            <ac:spMk id="55" creationId="{503BEEF5-620B-44B7-8881-36A03BC82C29}"/>
          </ac:spMkLst>
        </pc:spChg>
        <pc:spChg chg="add mod">
          <ac:chgData name="Tho Nguyen" userId="deeb3502671987d1" providerId="LiveId" clId="{DD7450D9-0D8E-42EA-8364-867FF8FE0E94}" dt="2021-09-25T10:54:09.194" v="3303" actId="1035"/>
          <ac:spMkLst>
            <pc:docMk/>
            <pc:sldMk cId="2862032966" sldId="265"/>
            <ac:spMk id="56" creationId="{41CD7402-D7F8-4348-95EF-BD3A5D05AEF4}"/>
          </ac:spMkLst>
        </pc:spChg>
        <pc:spChg chg="add mod">
          <ac:chgData name="Tho Nguyen" userId="deeb3502671987d1" providerId="LiveId" clId="{DD7450D9-0D8E-42EA-8364-867FF8FE0E94}" dt="2021-09-25T10:54:09.194" v="3303" actId="1035"/>
          <ac:spMkLst>
            <pc:docMk/>
            <pc:sldMk cId="2862032966" sldId="265"/>
            <ac:spMk id="57" creationId="{DCC3BB07-D8B0-46F9-9AAC-3E0BCDA4CE22}"/>
          </ac:spMkLst>
        </pc:spChg>
        <pc:spChg chg="add mod">
          <ac:chgData name="Tho Nguyen" userId="deeb3502671987d1" providerId="LiveId" clId="{DD7450D9-0D8E-42EA-8364-867FF8FE0E94}" dt="2021-09-25T10:54:15.558" v="3342" actId="1035"/>
          <ac:spMkLst>
            <pc:docMk/>
            <pc:sldMk cId="2862032966" sldId="265"/>
            <ac:spMk id="58" creationId="{F41BB481-599B-4502-BA8C-4E948D393580}"/>
          </ac:spMkLst>
        </pc:spChg>
        <pc:spChg chg="add mod">
          <ac:chgData name="Tho Nguyen" userId="deeb3502671987d1" providerId="LiveId" clId="{DD7450D9-0D8E-42EA-8364-867FF8FE0E94}" dt="2021-09-25T10:54:30.972" v="3347" actId="1076"/>
          <ac:spMkLst>
            <pc:docMk/>
            <pc:sldMk cId="2862032966" sldId="265"/>
            <ac:spMk id="59" creationId="{31E8BFA5-5F87-48C3-82A8-497FED15798F}"/>
          </ac:spMkLst>
        </pc:spChg>
        <pc:spChg chg="add mod">
          <ac:chgData name="Tho Nguyen" userId="deeb3502671987d1" providerId="LiveId" clId="{DD7450D9-0D8E-42EA-8364-867FF8FE0E94}" dt="2021-09-25T10:54:20.767" v="3346" actId="1035"/>
          <ac:spMkLst>
            <pc:docMk/>
            <pc:sldMk cId="2862032966" sldId="265"/>
            <ac:spMk id="60" creationId="{3F3CE856-89E9-4031-9BBE-920F5A4F6EA6}"/>
          </ac:spMkLst>
        </pc:spChg>
        <pc:spChg chg="mod">
          <ac:chgData name="Tho Nguyen" userId="deeb3502671987d1" providerId="LiveId" clId="{DD7450D9-0D8E-42EA-8364-867FF8FE0E94}" dt="2021-09-25T10:44:56.309" v="2462" actId="20577"/>
          <ac:spMkLst>
            <pc:docMk/>
            <pc:sldMk cId="2862032966" sldId="265"/>
            <ac:spMk id="61" creationId="{AE7AD080-BC29-4423-AEDD-7CD9E542EF8E}"/>
          </ac:spMkLst>
        </pc:spChg>
        <pc:spChg chg="add mod">
          <ac:chgData name="Tho Nguyen" userId="deeb3502671987d1" providerId="LiveId" clId="{DD7450D9-0D8E-42EA-8364-867FF8FE0E94}" dt="2021-09-25T10:54:58.447" v="3446" actId="14100"/>
          <ac:spMkLst>
            <pc:docMk/>
            <pc:sldMk cId="2862032966" sldId="265"/>
            <ac:spMk id="62" creationId="{6198517D-09D6-4422-A996-6D2770047EB8}"/>
          </ac:spMkLst>
        </pc:spChg>
        <pc:spChg chg="add mod">
          <ac:chgData name="Tho Nguyen" userId="deeb3502671987d1" providerId="LiveId" clId="{DD7450D9-0D8E-42EA-8364-867FF8FE0E94}" dt="2021-09-25T10:55:25.134" v="3540" actId="20577"/>
          <ac:spMkLst>
            <pc:docMk/>
            <pc:sldMk cId="2862032966" sldId="265"/>
            <ac:spMk id="63" creationId="{78AD6DC0-AEF7-4B6D-9A2E-E3604470362F}"/>
          </ac:spMkLst>
        </pc:spChg>
        <pc:spChg chg="add mod">
          <ac:chgData name="Tho Nguyen" userId="deeb3502671987d1" providerId="LiveId" clId="{DD7450D9-0D8E-42EA-8364-867FF8FE0E94}" dt="2021-09-25T10:56:20.318" v="3615" actId="1035"/>
          <ac:spMkLst>
            <pc:docMk/>
            <pc:sldMk cId="2862032966" sldId="265"/>
            <ac:spMk id="64" creationId="{851DA439-C888-49D7-BA5E-57E189C7FF38}"/>
          </ac:spMkLst>
        </pc:spChg>
        <pc:spChg chg="add mod">
          <ac:chgData name="Tho Nguyen" userId="deeb3502671987d1" providerId="LiveId" clId="{DD7450D9-0D8E-42EA-8364-867FF8FE0E94}" dt="2021-09-25T10:55:57.509" v="3564" actId="1036"/>
          <ac:spMkLst>
            <pc:docMk/>
            <pc:sldMk cId="2862032966" sldId="265"/>
            <ac:spMk id="65" creationId="{581A2C60-5FCF-47D7-AEFC-1AD8E5072AA6}"/>
          </ac:spMkLst>
        </pc:spChg>
        <pc:spChg chg="add mod">
          <ac:chgData name="Tho Nguyen" userId="deeb3502671987d1" providerId="LiveId" clId="{DD7450D9-0D8E-42EA-8364-867FF8FE0E94}" dt="2021-09-25T10:59:12.024" v="3911" actId="20577"/>
          <ac:spMkLst>
            <pc:docMk/>
            <pc:sldMk cId="2862032966" sldId="265"/>
            <ac:spMk id="66" creationId="{20092844-703D-4E51-9F2E-FDC2C3726ACE}"/>
          </ac:spMkLst>
        </pc:spChg>
        <pc:spChg chg="add mod">
          <ac:chgData name="Tho Nguyen" userId="deeb3502671987d1" providerId="LiveId" clId="{DD7450D9-0D8E-42EA-8364-867FF8FE0E94}" dt="2021-09-25T10:57:32.136" v="3695" actId="20577"/>
          <ac:spMkLst>
            <pc:docMk/>
            <pc:sldMk cId="2862032966" sldId="265"/>
            <ac:spMk id="67" creationId="{D6AEA4E6-1E06-4059-AB2E-3756395018E1}"/>
          </ac:spMkLst>
        </pc:spChg>
        <pc:spChg chg="add mod">
          <ac:chgData name="Tho Nguyen" userId="deeb3502671987d1" providerId="LiveId" clId="{DD7450D9-0D8E-42EA-8364-867FF8FE0E94}" dt="2021-09-25T10:57:40.839" v="3745" actId="1037"/>
          <ac:spMkLst>
            <pc:docMk/>
            <pc:sldMk cId="2862032966" sldId="265"/>
            <ac:spMk id="68" creationId="{2BD891C2-2811-4A24-A7FC-4975252350A5}"/>
          </ac:spMkLst>
        </pc:spChg>
        <pc:spChg chg="add mod">
          <ac:chgData name="Tho Nguyen" userId="deeb3502671987d1" providerId="LiveId" clId="{DD7450D9-0D8E-42EA-8364-867FF8FE0E94}" dt="2021-09-25T10:57:57.933" v="3764" actId="14100"/>
          <ac:spMkLst>
            <pc:docMk/>
            <pc:sldMk cId="2862032966" sldId="265"/>
            <ac:spMk id="69" creationId="{D39D1B01-77AA-40A1-BE87-60816D672404}"/>
          </ac:spMkLst>
        </pc:spChg>
        <pc:spChg chg="mod">
          <ac:chgData name="Tho Nguyen" userId="deeb3502671987d1" providerId="LiveId" clId="{DD7450D9-0D8E-42EA-8364-867FF8FE0E94}" dt="2021-09-25T10:44:59.641" v="2464" actId="6549"/>
          <ac:spMkLst>
            <pc:docMk/>
            <pc:sldMk cId="2862032966" sldId="265"/>
            <ac:spMk id="70" creationId="{88AA0481-B95D-41E3-A9C5-F9FF4678B524}"/>
          </ac:spMkLst>
        </pc:spChg>
        <pc:spChg chg="mod">
          <ac:chgData name="Tho Nguyen" userId="deeb3502671987d1" providerId="LiveId" clId="{DD7450D9-0D8E-42EA-8364-867FF8FE0E94}" dt="2021-09-25T10:45:31.483" v="2468" actId="255"/>
          <ac:spMkLst>
            <pc:docMk/>
            <pc:sldMk cId="2862032966" sldId="265"/>
            <ac:spMk id="73" creationId="{5399F66B-2E06-4AD4-9EC9-7E8DE62A6B3F}"/>
          </ac:spMkLst>
        </pc:spChg>
        <pc:spChg chg="mod">
          <ac:chgData name="Tho Nguyen" userId="deeb3502671987d1" providerId="LiveId" clId="{DD7450D9-0D8E-42EA-8364-867FF8FE0E94}" dt="2021-09-25T10:45:56.944" v="2482" actId="20577"/>
          <ac:spMkLst>
            <pc:docMk/>
            <pc:sldMk cId="2862032966" sldId="265"/>
            <ac:spMk id="74" creationId="{CC59BEEB-31E2-4FDA-90B6-5B4346691A37}"/>
          </ac:spMkLst>
        </pc:spChg>
        <pc:spChg chg="add mod">
          <ac:chgData name="Tho Nguyen" userId="deeb3502671987d1" providerId="LiveId" clId="{DD7450D9-0D8E-42EA-8364-867FF8FE0E94}" dt="2021-09-25T10:58:54.822" v="3897" actId="14100"/>
          <ac:spMkLst>
            <pc:docMk/>
            <pc:sldMk cId="2862032966" sldId="265"/>
            <ac:spMk id="75" creationId="{E7BA3C65-A2E8-49B1-86EB-E36971885BD4}"/>
          </ac:spMkLst>
        </pc:spChg>
        <pc:spChg chg="add mod">
          <ac:chgData name="Tho Nguyen" userId="deeb3502671987d1" providerId="LiveId" clId="{DD7450D9-0D8E-42EA-8364-867FF8FE0E94}" dt="2021-09-25T11:00:30.606" v="3932" actId="20577"/>
          <ac:spMkLst>
            <pc:docMk/>
            <pc:sldMk cId="2862032966" sldId="265"/>
            <ac:spMk id="76" creationId="{6BEB546E-50C1-4F53-8E61-C93B2ABB97AC}"/>
          </ac:spMkLst>
        </pc:spChg>
        <pc:spChg chg="mod">
          <ac:chgData name="Tho Nguyen" userId="deeb3502671987d1" providerId="LiveId" clId="{DD7450D9-0D8E-42EA-8364-867FF8FE0E94}" dt="2021-09-25T10:46:26.352" v="2540" actId="14100"/>
          <ac:spMkLst>
            <pc:docMk/>
            <pc:sldMk cId="2862032966" sldId="265"/>
            <ac:spMk id="80" creationId="{08EDD55B-A372-4B4B-979C-03EBA2DFA8AC}"/>
          </ac:spMkLst>
        </pc:spChg>
        <pc:spChg chg="mod">
          <ac:chgData name="Tho Nguyen" userId="deeb3502671987d1" providerId="LiveId" clId="{DD7450D9-0D8E-42EA-8364-867FF8FE0E94}" dt="2021-09-25T10:46:59.511" v="2598" actId="14100"/>
          <ac:spMkLst>
            <pc:docMk/>
            <pc:sldMk cId="2862032966" sldId="265"/>
            <ac:spMk id="81" creationId="{BA690302-B975-40EB-AAF7-69ABB95FA158}"/>
          </ac:spMkLst>
        </pc:spChg>
        <pc:spChg chg="del">
          <ac:chgData name="Tho Nguyen" userId="deeb3502671987d1" providerId="LiveId" clId="{DD7450D9-0D8E-42EA-8364-867FF8FE0E94}" dt="2021-09-25T10:46:40.754" v="2573" actId="478"/>
          <ac:spMkLst>
            <pc:docMk/>
            <pc:sldMk cId="2862032966" sldId="265"/>
            <ac:spMk id="82" creationId="{E7C5C144-E6D8-42F1-8589-41D18682809B}"/>
          </ac:spMkLst>
        </pc:spChg>
        <pc:spChg chg="del">
          <ac:chgData name="Tho Nguyen" userId="deeb3502671987d1" providerId="LiveId" clId="{DD7450D9-0D8E-42EA-8364-867FF8FE0E94}" dt="2021-09-25T10:46:40.754" v="2573" actId="478"/>
          <ac:spMkLst>
            <pc:docMk/>
            <pc:sldMk cId="2862032966" sldId="265"/>
            <ac:spMk id="83" creationId="{3EE66D80-5F4D-40DE-9815-126358111D50}"/>
          </ac:spMkLst>
        </pc:spChg>
        <pc:spChg chg="del">
          <ac:chgData name="Tho Nguyen" userId="deeb3502671987d1" providerId="LiveId" clId="{DD7450D9-0D8E-42EA-8364-867FF8FE0E94}" dt="2021-09-25T10:46:40.754" v="2573" actId="478"/>
          <ac:spMkLst>
            <pc:docMk/>
            <pc:sldMk cId="2862032966" sldId="265"/>
            <ac:spMk id="84" creationId="{FCC02A0E-FD64-456B-9D78-827A1E6C30BF}"/>
          </ac:spMkLst>
        </pc:spChg>
        <pc:spChg chg="mod">
          <ac:chgData name="Tho Nguyen" userId="deeb3502671987d1" providerId="LiveId" clId="{DD7450D9-0D8E-42EA-8364-867FF8FE0E94}" dt="2021-09-25T10:53:05.513" v="3116" actId="1037"/>
          <ac:spMkLst>
            <pc:docMk/>
            <pc:sldMk cId="2862032966" sldId="265"/>
            <ac:spMk id="86" creationId="{5625B8DC-71E5-48D2-9D40-E740D360531A}"/>
          </ac:spMkLst>
        </pc:spChg>
        <pc:spChg chg="del mod">
          <ac:chgData name="Tho Nguyen" userId="deeb3502671987d1" providerId="LiveId" clId="{DD7450D9-0D8E-42EA-8364-867FF8FE0E94}" dt="2021-09-25T10:48:01.052" v="2658" actId="478"/>
          <ac:spMkLst>
            <pc:docMk/>
            <pc:sldMk cId="2862032966" sldId="265"/>
            <ac:spMk id="90" creationId="{347C9938-B037-42A0-907E-0AC86503FE5A}"/>
          </ac:spMkLst>
        </pc:spChg>
        <pc:spChg chg="mod">
          <ac:chgData name="Tho Nguyen" userId="deeb3502671987d1" providerId="LiveId" clId="{DD7450D9-0D8E-42EA-8364-867FF8FE0E94}" dt="2021-09-25T10:53:10.631" v="3117" actId="1076"/>
          <ac:spMkLst>
            <pc:docMk/>
            <pc:sldMk cId="2862032966" sldId="265"/>
            <ac:spMk id="93" creationId="{7F4F43E0-FFE9-4AE2-A6CF-906F7C6EC311}"/>
          </ac:spMkLst>
        </pc:spChg>
        <pc:spChg chg="mod">
          <ac:chgData name="Tho Nguyen" userId="deeb3502671987d1" providerId="LiveId" clId="{DD7450D9-0D8E-42EA-8364-867FF8FE0E94}" dt="2021-09-25T10:53:15.948" v="3140" actId="1035"/>
          <ac:spMkLst>
            <pc:docMk/>
            <pc:sldMk cId="2862032966" sldId="265"/>
            <ac:spMk id="94" creationId="{EA4C116B-7899-4E0C-A5B8-BFC8F1587347}"/>
          </ac:spMkLst>
        </pc:spChg>
        <pc:spChg chg="del">
          <ac:chgData name="Tho Nguyen" userId="deeb3502671987d1" providerId="LiveId" clId="{DD7450D9-0D8E-42EA-8364-867FF8FE0E94}" dt="2021-09-25T10:49:30.906" v="2776" actId="478"/>
          <ac:spMkLst>
            <pc:docMk/>
            <pc:sldMk cId="2862032966" sldId="265"/>
            <ac:spMk id="95" creationId="{BCD6664E-FA79-4D9A-93EB-3247CB86EF6F}"/>
          </ac:spMkLst>
        </pc:spChg>
      </pc:sldChg>
      <pc:sldChg chg="addSp delSp modSp add mod delAnim modAnim">
        <pc:chgData name="Tho Nguyen" userId="deeb3502671987d1" providerId="LiveId" clId="{DD7450D9-0D8E-42EA-8364-867FF8FE0E94}" dt="2021-09-25T12:46:53.458" v="4723" actId="20577"/>
        <pc:sldMkLst>
          <pc:docMk/>
          <pc:sldMk cId="869630348" sldId="266"/>
        </pc:sldMkLst>
        <pc:spChg chg="del">
          <ac:chgData name="Tho Nguyen" userId="deeb3502671987d1" providerId="LiveId" clId="{DD7450D9-0D8E-42EA-8364-867FF8FE0E94}" dt="2021-09-25T12:35:30.298" v="4040" actId="478"/>
          <ac:spMkLst>
            <pc:docMk/>
            <pc:sldMk cId="869630348" sldId="266"/>
            <ac:spMk id="33" creationId="{4F950C2B-4752-4562-B4AD-B8B77C686346}"/>
          </ac:spMkLst>
        </pc:spChg>
        <pc:spChg chg="add mod">
          <ac:chgData name="Tho Nguyen" userId="deeb3502671987d1" providerId="LiveId" clId="{DD7450D9-0D8E-42EA-8364-867FF8FE0E94}" dt="2021-09-25T12:39:36.622" v="4263" actId="6549"/>
          <ac:spMkLst>
            <pc:docMk/>
            <pc:sldMk cId="869630348" sldId="266"/>
            <ac:spMk id="34" creationId="{66EEDE50-E0BE-46F8-8CB4-556587E67F42}"/>
          </ac:spMkLst>
        </pc:spChg>
        <pc:spChg chg="add mod">
          <ac:chgData name="Tho Nguyen" userId="deeb3502671987d1" providerId="LiveId" clId="{DD7450D9-0D8E-42EA-8364-867FF8FE0E94}" dt="2021-09-25T12:39:44.927" v="4269" actId="6549"/>
          <ac:spMkLst>
            <pc:docMk/>
            <pc:sldMk cId="869630348" sldId="266"/>
            <ac:spMk id="35" creationId="{E2D76275-C06C-4324-B3FA-49FF9AE13560}"/>
          </ac:spMkLst>
        </pc:spChg>
        <pc:spChg chg="add mod">
          <ac:chgData name="Tho Nguyen" userId="deeb3502671987d1" providerId="LiveId" clId="{DD7450D9-0D8E-42EA-8364-867FF8FE0E94}" dt="2021-09-25T12:39:57.318" v="4274" actId="1076"/>
          <ac:spMkLst>
            <pc:docMk/>
            <pc:sldMk cId="869630348" sldId="266"/>
            <ac:spMk id="36" creationId="{FE97EE4D-40C3-4626-8CA8-037978648A73}"/>
          </ac:spMkLst>
        </pc:spChg>
        <pc:spChg chg="mod">
          <ac:chgData name="Tho Nguyen" userId="deeb3502671987d1" providerId="LiveId" clId="{DD7450D9-0D8E-42EA-8364-867FF8FE0E94}" dt="2021-09-25T12:46:05.511" v="4611" actId="1076"/>
          <ac:spMkLst>
            <pc:docMk/>
            <pc:sldMk cId="869630348" sldId="266"/>
            <ac:spMk id="37" creationId="{43863F7B-609C-45F3-97F3-18F7D6212EF0}"/>
          </ac:spMkLst>
        </pc:spChg>
        <pc:spChg chg="add mod">
          <ac:chgData name="Tho Nguyen" userId="deeb3502671987d1" providerId="LiveId" clId="{DD7450D9-0D8E-42EA-8364-867FF8FE0E94}" dt="2021-09-25T12:44:02.781" v="4523" actId="1076"/>
          <ac:spMkLst>
            <pc:docMk/>
            <pc:sldMk cId="869630348" sldId="266"/>
            <ac:spMk id="38" creationId="{D4608EA6-EA64-490A-8532-80B1B09B93AD}"/>
          </ac:spMkLst>
        </pc:spChg>
        <pc:spChg chg="add mod">
          <ac:chgData name="Tho Nguyen" userId="deeb3502671987d1" providerId="LiveId" clId="{DD7450D9-0D8E-42EA-8364-867FF8FE0E94}" dt="2021-09-25T12:40:29.919" v="4302" actId="20577"/>
          <ac:spMkLst>
            <pc:docMk/>
            <pc:sldMk cId="869630348" sldId="266"/>
            <ac:spMk id="39" creationId="{21350420-151C-4B0C-B62E-38275731AEA5}"/>
          </ac:spMkLst>
        </pc:spChg>
        <pc:spChg chg="add mod">
          <ac:chgData name="Tho Nguyen" userId="deeb3502671987d1" providerId="LiveId" clId="{DD7450D9-0D8E-42EA-8364-867FF8FE0E94}" dt="2021-09-25T12:40:44.023" v="4309" actId="1076"/>
          <ac:spMkLst>
            <pc:docMk/>
            <pc:sldMk cId="869630348" sldId="266"/>
            <ac:spMk id="40" creationId="{8DE7D1DC-5AF1-4DD7-B600-73B0EDD6EC00}"/>
          </ac:spMkLst>
        </pc:spChg>
        <pc:spChg chg="add mod">
          <ac:chgData name="Tho Nguyen" userId="deeb3502671987d1" providerId="LiveId" clId="{DD7450D9-0D8E-42EA-8364-867FF8FE0E94}" dt="2021-09-25T12:40:59.188" v="4319" actId="14100"/>
          <ac:spMkLst>
            <pc:docMk/>
            <pc:sldMk cId="869630348" sldId="266"/>
            <ac:spMk id="41" creationId="{748DC746-7416-401C-BB42-E9E2916E8F02}"/>
          </ac:spMkLst>
        </pc:spChg>
        <pc:spChg chg="add mod">
          <ac:chgData name="Tho Nguyen" userId="deeb3502671987d1" providerId="LiveId" clId="{DD7450D9-0D8E-42EA-8364-867FF8FE0E94}" dt="2021-09-25T12:41:47.499" v="4373" actId="20577"/>
          <ac:spMkLst>
            <pc:docMk/>
            <pc:sldMk cId="869630348" sldId="266"/>
            <ac:spMk id="42" creationId="{C2BB0771-EACC-46E7-94B1-A2F077F2D713}"/>
          </ac:spMkLst>
        </pc:spChg>
        <pc:spChg chg="add mod">
          <ac:chgData name="Tho Nguyen" userId="deeb3502671987d1" providerId="LiveId" clId="{DD7450D9-0D8E-42EA-8364-867FF8FE0E94}" dt="2021-09-25T12:42:11.445" v="4375" actId="1076"/>
          <ac:spMkLst>
            <pc:docMk/>
            <pc:sldMk cId="869630348" sldId="266"/>
            <ac:spMk id="43" creationId="{69C7C68C-4481-46F7-A497-4D080C024FC4}"/>
          </ac:spMkLst>
        </pc:spChg>
        <pc:spChg chg="add mod">
          <ac:chgData name="Tho Nguyen" userId="deeb3502671987d1" providerId="LiveId" clId="{DD7450D9-0D8E-42EA-8364-867FF8FE0E94}" dt="2021-09-25T12:42:18.739" v="4382" actId="6549"/>
          <ac:spMkLst>
            <pc:docMk/>
            <pc:sldMk cId="869630348" sldId="266"/>
            <ac:spMk id="44" creationId="{5BD09E6F-0F39-4329-A6E5-B2B1AABDB6FB}"/>
          </ac:spMkLst>
        </pc:spChg>
        <pc:spChg chg="add mod">
          <ac:chgData name="Tho Nguyen" userId="deeb3502671987d1" providerId="LiveId" clId="{DD7450D9-0D8E-42EA-8364-867FF8FE0E94}" dt="2021-09-25T12:42:37.297" v="4479" actId="20577"/>
          <ac:spMkLst>
            <pc:docMk/>
            <pc:sldMk cId="869630348" sldId="266"/>
            <ac:spMk id="45" creationId="{28273F8B-CF48-4EAB-ACDB-C71B4569E84A}"/>
          </ac:spMkLst>
        </pc:spChg>
        <pc:spChg chg="add del mod">
          <ac:chgData name="Tho Nguyen" userId="deeb3502671987d1" providerId="LiveId" clId="{DD7450D9-0D8E-42EA-8364-867FF8FE0E94}" dt="2021-09-25T12:42:46.982" v="4483"/>
          <ac:spMkLst>
            <pc:docMk/>
            <pc:sldMk cId="869630348" sldId="266"/>
            <ac:spMk id="46" creationId="{D000CFE8-F3EF-4933-9BDC-C1C0B9AF2C43}"/>
          </ac:spMkLst>
        </pc:spChg>
        <pc:spChg chg="add mod">
          <ac:chgData name="Tho Nguyen" userId="deeb3502671987d1" providerId="LiveId" clId="{DD7450D9-0D8E-42EA-8364-867FF8FE0E94}" dt="2021-09-25T12:43:52.750" v="4521" actId="20577"/>
          <ac:spMkLst>
            <pc:docMk/>
            <pc:sldMk cId="869630348" sldId="266"/>
            <ac:spMk id="47" creationId="{520FD963-AABD-4417-B88E-FCFDD029B0DA}"/>
          </ac:spMkLst>
        </pc:spChg>
        <pc:spChg chg="add mod">
          <ac:chgData name="Tho Nguyen" userId="deeb3502671987d1" providerId="LiveId" clId="{DD7450D9-0D8E-42EA-8364-867FF8FE0E94}" dt="2021-09-25T12:44:40.743" v="4556" actId="1076"/>
          <ac:spMkLst>
            <pc:docMk/>
            <pc:sldMk cId="869630348" sldId="266"/>
            <ac:spMk id="49" creationId="{987686FC-746B-49E9-BCBA-6926F4CFB2A3}"/>
          </ac:spMkLst>
        </pc:spChg>
        <pc:spChg chg="add mod">
          <ac:chgData name="Tho Nguyen" userId="deeb3502671987d1" providerId="LiveId" clId="{DD7450D9-0D8E-42EA-8364-867FF8FE0E94}" dt="2021-09-25T12:45:04.454" v="4577" actId="14100"/>
          <ac:spMkLst>
            <pc:docMk/>
            <pc:sldMk cId="869630348" sldId="266"/>
            <ac:spMk id="50" creationId="{7A3B9E19-F186-416E-A5FE-F1ED02F39AB7}"/>
          </ac:spMkLst>
        </pc:spChg>
        <pc:spChg chg="mod">
          <ac:chgData name="Tho Nguyen" userId="deeb3502671987d1" providerId="LiveId" clId="{DD7450D9-0D8E-42EA-8364-867FF8FE0E94}" dt="2021-09-25T12:37:01.992" v="4140" actId="20577"/>
          <ac:spMkLst>
            <pc:docMk/>
            <pc:sldMk cId="869630348" sldId="266"/>
            <ac:spMk id="51" creationId="{9B5236AA-34F7-45AA-AF2D-DB2356E60CF5}"/>
          </ac:spMkLst>
        </pc:spChg>
        <pc:spChg chg="mod">
          <ac:chgData name="Tho Nguyen" userId="deeb3502671987d1" providerId="LiveId" clId="{DD7450D9-0D8E-42EA-8364-867FF8FE0E94}" dt="2021-09-25T12:37:14.198" v="4152" actId="14100"/>
          <ac:spMkLst>
            <pc:docMk/>
            <pc:sldMk cId="869630348" sldId="266"/>
            <ac:spMk id="52" creationId="{271F3504-8E72-49FF-8953-CB10A709CC2E}"/>
          </ac:spMkLst>
        </pc:spChg>
        <pc:spChg chg="add mod">
          <ac:chgData name="Tho Nguyen" userId="deeb3502671987d1" providerId="LiveId" clId="{DD7450D9-0D8E-42EA-8364-867FF8FE0E94}" dt="2021-09-25T12:45:13.110" v="4583" actId="20577"/>
          <ac:spMkLst>
            <pc:docMk/>
            <pc:sldMk cId="869630348" sldId="266"/>
            <ac:spMk id="53" creationId="{F9CC5BDA-F6D9-4671-BFBA-D29C3BDFBE13}"/>
          </ac:spMkLst>
        </pc:spChg>
        <pc:spChg chg="mod">
          <ac:chgData name="Tho Nguyen" userId="deeb3502671987d1" providerId="LiveId" clId="{DD7450D9-0D8E-42EA-8364-867FF8FE0E94}" dt="2021-09-25T12:37:25.140" v="4163" actId="1076"/>
          <ac:spMkLst>
            <pc:docMk/>
            <pc:sldMk cId="869630348" sldId="266"/>
            <ac:spMk id="54" creationId="{0AC8D98F-306C-4DC6-BCF6-6D6CFC5868AD}"/>
          </ac:spMkLst>
        </pc:spChg>
        <pc:spChg chg="add mod">
          <ac:chgData name="Tho Nguyen" userId="deeb3502671987d1" providerId="LiveId" clId="{DD7450D9-0D8E-42EA-8364-867FF8FE0E94}" dt="2021-09-25T12:45:41.620" v="4599" actId="20577"/>
          <ac:spMkLst>
            <pc:docMk/>
            <pc:sldMk cId="869630348" sldId="266"/>
            <ac:spMk id="55" creationId="{A9BD91FC-7AAD-4933-A009-77AB7489998D}"/>
          </ac:spMkLst>
        </pc:spChg>
        <pc:spChg chg="mod">
          <ac:chgData name="Tho Nguyen" userId="deeb3502671987d1" providerId="LiveId" clId="{DD7450D9-0D8E-42EA-8364-867FF8FE0E94}" dt="2021-09-25T12:38:05.034" v="4198" actId="1076"/>
          <ac:spMkLst>
            <pc:docMk/>
            <pc:sldMk cId="869630348" sldId="266"/>
            <ac:spMk id="56" creationId="{41CD7402-D7F8-4348-95EF-BD3A5D05AEF4}"/>
          </ac:spMkLst>
        </pc:spChg>
        <pc:spChg chg="del">
          <ac:chgData name="Tho Nguyen" userId="deeb3502671987d1" providerId="LiveId" clId="{DD7450D9-0D8E-42EA-8364-867FF8FE0E94}" dt="2021-09-25T12:38:07.729" v="4199" actId="478"/>
          <ac:spMkLst>
            <pc:docMk/>
            <pc:sldMk cId="869630348" sldId="266"/>
            <ac:spMk id="57" creationId="{DCC3BB07-D8B0-46F9-9AAC-3E0BCDA4CE22}"/>
          </ac:spMkLst>
        </pc:spChg>
        <pc:spChg chg="mod">
          <ac:chgData name="Tho Nguyen" userId="deeb3502671987d1" providerId="LiveId" clId="{DD7450D9-0D8E-42EA-8364-867FF8FE0E94}" dt="2021-09-25T12:38:34.818" v="4226" actId="20577"/>
          <ac:spMkLst>
            <pc:docMk/>
            <pc:sldMk cId="869630348" sldId="266"/>
            <ac:spMk id="58" creationId="{F41BB481-599B-4502-BA8C-4E948D393580}"/>
          </ac:spMkLst>
        </pc:spChg>
        <pc:spChg chg="del mod">
          <ac:chgData name="Tho Nguyen" userId="deeb3502671987d1" providerId="LiveId" clId="{DD7450D9-0D8E-42EA-8364-867FF8FE0E94}" dt="2021-09-25T12:38:40.503" v="4229" actId="478"/>
          <ac:spMkLst>
            <pc:docMk/>
            <pc:sldMk cId="869630348" sldId="266"/>
            <ac:spMk id="59" creationId="{31E8BFA5-5F87-48C3-82A8-497FED15798F}"/>
          </ac:spMkLst>
        </pc:spChg>
        <pc:spChg chg="del mod">
          <ac:chgData name="Tho Nguyen" userId="deeb3502671987d1" providerId="LiveId" clId="{DD7450D9-0D8E-42EA-8364-867FF8FE0E94}" dt="2021-09-25T12:38:40.503" v="4229" actId="478"/>
          <ac:spMkLst>
            <pc:docMk/>
            <pc:sldMk cId="869630348" sldId="266"/>
            <ac:spMk id="60" creationId="{3F3CE856-89E9-4031-9BBE-920F5A4F6EA6}"/>
          </ac:spMkLst>
        </pc:spChg>
        <pc:spChg chg="mod">
          <ac:chgData name="Tho Nguyen" userId="deeb3502671987d1" providerId="LiveId" clId="{DD7450D9-0D8E-42EA-8364-867FF8FE0E94}" dt="2021-09-25T11:02:21.781" v="4023" actId="20577"/>
          <ac:spMkLst>
            <pc:docMk/>
            <pc:sldMk cId="869630348" sldId="266"/>
            <ac:spMk id="61" creationId="{AE7AD080-BC29-4423-AEDD-7CD9E542EF8E}"/>
          </ac:spMkLst>
        </pc:spChg>
        <pc:spChg chg="del mod">
          <ac:chgData name="Tho Nguyen" userId="deeb3502671987d1" providerId="LiveId" clId="{DD7450D9-0D8E-42EA-8364-867FF8FE0E94}" dt="2021-09-25T12:38:40.503" v="4229" actId="478"/>
          <ac:spMkLst>
            <pc:docMk/>
            <pc:sldMk cId="869630348" sldId="266"/>
            <ac:spMk id="62" creationId="{6198517D-09D6-4422-A996-6D2770047EB8}"/>
          </ac:spMkLst>
        </pc:spChg>
        <pc:spChg chg="del mod">
          <ac:chgData name="Tho Nguyen" userId="deeb3502671987d1" providerId="LiveId" clId="{DD7450D9-0D8E-42EA-8364-867FF8FE0E94}" dt="2021-09-25T12:38:40.503" v="4229" actId="478"/>
          <ac:spMkLst>
            <pc:docMk/>
            <pc:sldMk cId="869630348" sldId="266"/>
            <ac:spMk id="63" creationId="{78AD6DC0-AEF7-4B6D-9A2E-E3604470362F}"/>
          </ac:spMkLst>
        </pc:spChg>
        <pc:spChg chg="del mod">
          <ac:chgData name="Tho Nguyen" userId="deeb3502671987d1" providerId="LiveId" clId="{DD7450D9-0D8E-42EA-8364-867FF8FE0E94}" dt="2021-09-25T12:38:43.742" v="4233" actId="478"/>
          <ac:spMkLst>
            <pc:docMk/>
            <pc:sldMk cId="869630348" sldId="266"/>
            <ac:spMk id="64" creationId="{851DA439-C888-49D7-BA5E-57E189C7FF38}"/>
          </ac:spMkLst>
        </pc:spChg>
        <pc:spChg chg="del mod">
          <ac:chgData name="Tho Nguyen" userId="deeb3502671987d1" providerId="LiveId" clId="{DD7450D9-0D8E-42EA-8364-867FF8FE0E94}" dt="2021-09-25T12:38:43.742" v="4233" actId="478"/>
          <ac:spMkLst>
            <pc:docMk/>
            <pc:sldMk cId="869630348" sldId="266"/>
            <ac:spMk id="65" creationId="{581A2C60-5FCF-47D7-AEFC-1AD8E5072AA6}"/>
          </ac:spMkLst>
        </pc:spChg>
        <pc:spChg chg="del mod">
          <ac:chgData name="Tho Nguyen" userId="deeb3502671987d1" providerId="LiveId" clId="{DD7450D9-0D8E-42EA-8364-867FF8FE0E94}" dt="2021-09-25T12:38:43.742" v="4233" actId="478"/>
          <ac:spMkLst>
            <pc:docMk/>
            <pc:sldMk cId="869630348" sldId="266"/>
            <ac:spMk id="66" creationId="{20092844-703D-4E51-9F2E-FDC2C3726ACE}"/>
          </ac:spMkLst>
        </pc:spChg>
        <pc:spChg chg="mod">
          <ac:chgData name="Tho Nguyen" userId="deeb3502671987d1" providerId="LiveId" clId="{DD7450D9-0D8E-42EA-8364-867FF8FE0E94}" dt="2021-09-25T12:38:16.730" v="4206" actId="20577"/>
          <ac:spMkLst>
            <pc:docMk/>
            <pc:sldMk cId="869630348" sldId="266"/>
            <ac:spMk id="67" creationId="{D6AEA4E6-1E06-4059-AB2E-3756395018E1}"/>
          </ac:spMkLst>
        </pc:spChg>
        <pc:spChg chg="mod">
          <ac:chgData name="Tho Nguyen" userId="deeb3502671987d1" providerId="LiveId" clId="{DD7450D9-0D8E-42EA-8364-867FF8FE0E94}" dt="2021-09-25T12:38:24.729" v="4212" actId="1076"/>
          <ac:spMkLst>
            <pc:docMk/>
            <pc:sldMk cId="869630348" sldId="266"/>
            <ac:spMk id="68" creationId="{2BD891C2-2811-4A24-A7FC-4975252350A5}"/>
          </ac:spMkLst>
        </pc:spChg>
        <pc:spChg chg="del mod">
          <ac:chgData name="Tho Nguyen" userId="deeb3502671987d1" providerId="LiveId" clId="{DD7450D9-0D8E-42EA-8364-867FF8FE0E94}" dt="2021-09-25T12:38:46.016" v="4235" actId="478"/>
          <ac:spMkLst>
            <pc:docMk/>
            <pc:sldMk cId="869630348" sldId="266"/>
            <ac:spMk id="69" creationId="{D39D1B01-77AA-40A1-BE87-60816D672404}"/>
          </ac:spMkLst>
        </pc:spChg>
        <pc:spChg chg="mod">
          <ac:chgData name="Tho Nguyen" userId="deeb3502671987d1" providerId="LiveId" clId="{DD7450D9-0D8E-42EA-8364-867FF8FE0E94}" dt="2021-09-25T11:01:59.044" v="3937" actId="20577"/>
          <ac:spMkLst>
            <pc:docMk/>
            <pc:sldMk cId="869630348" sldId="266"/>
            <ac:spMk id="70" creationId="{88AA0481-B95D-41E3-A9C5-F9FF4678B524}"/>
          </ac:spMkLst>
        </pc:spChg>
        <pc:spChg chg="mod">
          <ac:chgData name="Tho Nguyen" userId="deeb3502671987d1" providerId="LiveId" clId="{DD7450D9-0D8E-42EA-8364-867FF8FE0E94}" dt="2021-09-25T12:35:15.455" v="4038" actId="255"/>
          <ac:spMkLst>
            <pc:docMk/>
            <pc:sldMk cId="869630348" sldId="266"/>
            <ac:spMk id="73" creationId="{5399F66B-2E06-4AD4-9EC9-7E8DE62A6B3F}"/>
          </ac:spMkLst>
        </pc:spChg>
        <pc:spChg chg="del">
          <ac:chgData name="Tho Nguyen" userId="deeb3502671987d1" providerId="LiveId" clId="{DD7450D9-0D8E-42EA-8364-867FF8FE0E94}" dt="2021-09-25T12:35:20.874" v="4039" actId="478"/>
          <ac:spMkLst>
            <pc:docMk/>
            <pc:sldMk cId="869630348" sldId="266"/>
            <ac:spMk id="74" creationId="{CC59BEEB-31E2-4FDA-90B6-5B4346691A37}"/>
          </ac:spMkLst>
        </pc:spChg>
        <pc:spChg chg="del mod">
          <ac:chgData name="Tho Nguyen" userId="deeb3502671987d1" providerId="LiveId" clId="{DD7450D9-0D8E-42EA-8364-867FF8FE0E94}" dt="2021-09-25T12:38:43.742" v="4233" actId="478"/>
          <ac:spMkLst>
            <pc:docMk/>
            <pc:sldMk cId="869630348" sldId="266"/>
            <ac:spMk id="75" creationId="{E7BA3C65-A2E8-49B1-86EB-E36971885BD4}"/>
          </ac:spMkLst>
        </pc:spChg>
        <pc:spChg chg="del mod">
          <ac:chgData name="Tho Nguyen" userId="deeb3502671987d1" providerId="LiveId" clId="{DD7450D9-0D8E-42EA-8364-867FF8FE0E94}" dt="2021-09-25T12:38:46.016" v="4235" actId="478"/>
          <ac:spMkLst>
            <pc:docMk/>
            <pc:sldMk cId="869630348" sldId="266"/>
            <ac:spMk id="76" creationId="{6BEB546E-50C1-4F53-8E61-C93B2ABB97AC}"/>
          </ac:spMkLst>
        </pc:spChg>
        <pc:spChg chg="add mod">
          <ac:chgData name="Tho Nguyen" userId="deeb3502671987d1" providerId="LiveId" clId="{DD7450D9-0D8E-42EA-8364-867FF8FE0E94}" dt="2021-09-25T12:45:58.329" v="4607" actId="20577"/>
          <ac:spMkLst>
            <pc:docMk/>
            <pc:sldMk cId="869630348" sldId="266"/>
            <ac:spMk id="77" creationId="{2D42E6D8-E158-4741-9A2D-06C212BBAB46}"/>
          </ac:spMkLst>
        </pc:spChg>
        <pc:spChg chg="add mod">
          <ac:chgData name="Tho Nguyen" userId="deeb3502671987d1" providerId="LiveId" clId="{DD7450D9-0D8E-42EA-8364-867FF8FE0E94}" dt="2021-09-25T12:46:53.458" v="4723" actId="20577"/>
          <ac:spMkLst>
            <pc:docMk/>
            <pc:sldMk cId="869630348" sldId="266"/>
            <ac:spMk id="78" creationId="{FA571A41-FF01-42EC-ABF7-79DA42E1EA9F}"/>
          </ac:spMkLst>
        </pc:spChg>
        <pc:spChg chg="del">
          <ac:chgData name="Tho Nguyen" userId="deeb3502671987d1" providerId="LiveId" clId="{DD7450D9-0D8E-42EA-8364-867FF8FE0E94}" dt="2021-09-25T12:35:20.874" v="4039" actId="478"/>
          <ac:spMkLst>
            <pc:docMk/>
            <pc:sldMk cId="869630348" sldId="266"/>
            <ac:spMk id="80" creationId="{08EDD55B-A372-4B4B-979C-03EBA2DFA8AC}"/>
          </ac:spMkLst>
        </pc:spChg>
        <pc:spChg chg="del">
          <ac:chgData name="Tho Nguyen" userId="deeb3502671987d1" providerId="LiveId" clId="{DD7450D9-0D8E-42EA-8364-867FF8FE0E94}" dt="2021-09-25T12:35:20.874" v="4039" actId="478"/>
          <ac:spMkLst>
            <pc:docMk/>
            <pc:sldMk cId="869630348" sldId="266"/>
            <ac:spMk id="81" creationId="{BA690302-B975-40EB-AAF7-69ABB95FA158}"/>
          </ac:spMkLst>
        </pc:spChg>
        <pc:spChg chg="del">
          <ac:chgData name="Tho Nguyen" userId="deeb3502671987d1" providerId="LiveId" clId="{DD7450D9-0D8E-42EA-8364-867FF8FE0E94}" dt="2021-09-25T12:35:30.298" v="4040" actId="478"/>
          <ac:spMkLst>
            <pc:docMk/>
            <pc:sldMk cId="869630348" sldId="266"/>
            <ac:spMk id="86" creationId="{5625B8DC-71E5-48D2-9D40-E740D360531A}"/>
          </ac:spMkLst>
        </pc:spChg>
        <pc:spChg chg="del">
          <ac:chgData name="Tho Nguyen" userId="deeb3502671987d1" providerId="LiveId" clId="{DD7450D9-0D8E-42EA-8364-867FF8FE0E94}" dt="2021-09-25T12:35:30.298" v="4040" actId="478"/>
          <ac:spMkLst>
            <pc:docMk/>
            <pc:sldMk cId="869630348" sldId="266"/>
            <ac:spMk id="93" creationId="{7F4F43E0-FFE9-4AE2-A6CF-906F7C6EC311}"/>
          </ac:spMkLst>
        </pc:spChg>
        <pc:spChg chg="mod">
          <ac:chgData name="Tho Nguyen" userId="deeb3502671987d1" providerId="LiveId" clId="{DD7450D9-0D8E-42EA-8364-867FF8FE0E94}" dt="2021-09-25T12:35:51.476" v="4076" actId="20577"/>
          <ac:spMkLst>
            <pc:docMk/>
            <pc:sldMk cId="869630348" sldId="266"/>
            <ac:spMk id="94" creationId="{EA4C116B-7899-4E0C-A5B8-BFC8F1587347}"/>
          </ac:spMkLst>
        </pc:spChg>
        <pc:cxnChg chg="add mod">
          <ac:chgData name="Tho Nguyen" userId="deeb3502671987d1" providerId="LiveId" clId="{DD7450D9-0D8E-42EA-8364-867FF8FE0E94}" dt="2021-09-25T12:44:20.608" v="4526" actId="208"/>
          <ac:cxnSpMkLst>
            <pc:docMk/>
            <pc:sldMk cId="869630348" sldId="266"/>
            <ac:cxnSpMk id="4" creationId="{B7EC3015-CF2A-4D6C-A591-93418DD0A2BF}"/>
          </ac:cxnSpMkLst>
        </pc:cxnChg>
      </pc:sldChg>
      <pc:sldChg chg="addSp delSp modSp add mod addAnim delAnim modAnim">
        <pc:chgData name="Tho Nguyen" userId="deeb3502671987d1" providerId="LiveId" clId="{DD7450D9-0D8E-42EA-8364-867FF8FE0E94}" dt="2021-09-25T12:50:49.819" v="5037"/>
        <pc:sldMkLst>
          <pc:docMk/>
          <pc:sldMk cId="2110578975" sldId="267"/>
        </pc:sldMkLst>
        <pc:spChg chg="del mod">
          <ac:chgData name="Tho Nguyen" userId="deeb3502671987d1" providerId="LiveId" clId="{DD7450D9-0D8E-42EA-8364-867FF8FE0E94}" dt="2021-09-25T12:47:19.919" v="4727" actId="478"/>
          <ac:spMkLst>
            <pc:docMk/>
            <pc:sldMk cId="2110578975" sldId="267"/>
            <ac:spMk id="3" creationId="{062E7D1F-A077-4735-8A48-A6FB80DC3401}"/>
          </ac:spMkLst>
        </pc:spChg>
        <pc:spChg chg="add mod">
          <ac:chgData name="Tho Nguyen" userId="deeb3502671987d1" providerId="LiveId" clId="{DD7450D9-0D8E-42EA-8364-867FF8FE0E94}" dt="2021-09-25T12:48:34.095" v="4770" actId="1076"/>
          <ac:spMkLst>
            <pc:docMk/>
            <pc:sldMk cId="2110578975" sldId="267"/>
            <ac:spMk id="5" creationId="{359F0B08-B28F-4C34-A373-6532365EDB90}"/>
          </ac:spMkLst>
        </pc:spChg>
        <pc:spChg chg="add mod">
          <ac:chgData name="Tho Nguyen" userId="deeb3502671987d1" providerId="LiveId" clId="{DD7450D9-0D8E-42EA-8364-867FF8FE0E94}" dt="2021-09-25T12:49:12.197" v="4871" actId="1076"/>
          <ac:spMkLst>
            <pc:docMk/>
            <pc:sldMk cId="2110578975" sldId="267"/>
            <ac:spMk id="6" creationId="{72CC0672-3F33-4753-A8C0-B19209D012C1}"/>
          </ac:spMkLst>
        </pc:spChg>
        <pc:spChg chg="del mod">
          <ac:chgData name="Tho Nguyen" userId="deeb3502671987d1" providerId="LiveId" clId="{DD7450D9-0D8E-42EA-8364-867FF8FE0E94}" dt="2021-09-25T12:47:32.253" v="4737" actId="478"/>
          <ac:spMkLst>
            <pc:docMk/>
            <pc:sldMk cId="2110578975" sldId="267"/>
            <ac:spMk id="34" creationId="{66EEDE50-E0BE-46F8-8CB4-556587E67F42}"/>
          </ac:spMkLst>
        </pc:spChg>
        <pc:spChg chg="del mod">
          <ac:chgData name="Tho Nguyen" userId="deeb3502671987d1" providerId="LiveId" clId="{DD7450D9-0D8E-42EA-8364-867FF8FE0E94}" dt="2021-09-25T12:47:28.240" v="4734" actId="478"/>
          <ac:spMkLst>
            <pc:docMk/>
            <pc:sldMk cId="2110578975" sldId="267"/>
            <ac:spMk id="35" creationId="{E2D76275-C06C-4324-B3FA-49FF9AE13560}"/>
          </ac:spMkLst>
        </pc:spChg>
        <pc:spChg chg="del mod">
          <ac:chgData name="Tho Nguyen" userId="deeb3502671987d1" providerId="LiveId" clId="{DD7450D9-0D8E-42EA-8364-867FF8FE0E94}" dt="2021-09-25T12:47:32.253" v="4737" actId="478"/>
          <ac:spMkLst>
            <pc:docMk/>
            <pc:sldMk cId="2110578975" sldId="267"/>
            <ac:spMk id="36" creationId="{FE97EE4D-40C3-4626-8CA8-037978648A73}"/>
          </ac:spMkLst>
        </pc:spChg>
        <pc:spChg chg="add del mod">
          <ac:chgData name="Tho Nguyen" userId="deeb3502671987d1" providerId="LiveId" clId="{DD7450D9-0D8E-42EA-8364-867FF8FE0E94}" dt="2021-09-25T12:47:39.458" v="4741" actId="478"/>
          <ac:spMkLst>
            <pc:docMk/>
            <pc:sldMk cId="2110578975" sldId="267"/>
            <ac:spMk id="37" creationId="{43863F7B-609C-45F3-97F3-18F7D6212EF0}"/>
          </ac:spMkLst>
        </pc:spChg>
        <pc:spChg chg="add del mod">
          <ac:chgData name="Tho Nguyen" userId="deeb3502671987d1" providerId="LiveId" clId="{DD7450D9-0D8E-42EA-8364-867FF8FE0E94}" dt="2021-09-25T12:47:49.719" v="4746" actId="478"/>
          <ac:spMkLst>
            <pc:docMk/>
            <pc:sldMk cId="2110578975" sldId="267"/>
            <ac:spMk id="38" creationId="{D4608EA6-EA64-490A-8532-80B1B09B93AD}"/>
          </ac:spMkLst>
        </pc:spChg>
        <pc:spChg chg="del">
          <ac:chgData name="Tho Nguyen" userId="deeb3502671987d1" providerId="LiveId" clId="{DD7450D9-0D8E-42EA-8364-867FF8FE0E94}" dt="2021-09-25T12:47:28.240" v="4734" actId="478"/>
          <ac:spMkLst>
            <pc:docMk/>
            <pc:sldMk cId="2110578975" sldId="267"/>
            <ac:spMk id="39" creationId="{21350420-151C-4B0C-B62E-38275731AEA5}"/>
          </ac:spMkLst>
        </pc:spChg>
        <pc:spChg chg="del">
          <ac:chgData name="Tho Nguyen" userId="deeb3502671987d1" providerId="LiveId" clId="{DD7450D9-0D8E-42EA-8364-867FF8FE0E94}" dt="2021-09-25T12:47:57.528" v="4748" actId="478"/>
          <ac:spMkLst>
            <pc:docMk/>
            <pc:sldMk cId="2110578975" sldId="267"/>
            <ac:spMk id="40" creationId="{8DE7D1DC-5AF1-4DD7-B600-73B0EDD6EC00}"/>
          </ac:spMkLst>
        </pc:spChg>
        <pc:spChg chg="del">
          <ac:chgData name="Tho Nguyen" userId="deeb3502671987d1" providerId="LiveId" clId="{DD7450D9-0D8E-42EA-8364-867FF8FE0E94}" dt="2021-09-25T12:47:53.671" v="4747" actId="478"/>
          <ac:spMkLst>
            <pc:docMk/>
            <pc:sldMk cId="2110578975" sldId="267"/>
            <ac:spMk id="41" creationId="{748DC746-7416-401C-BB42-E9E2916E8F02}"/>
          </ac:spMkLst>
        </pc:spChg>
        <pc:spChg chg="del">
          <ac:chgData name="Tho Nguyen" userId="deeb3502671987d1" providerId="LiveId" clId="{DD7450D9-0D8E-42EA-8364-867FF8FE0E94}" dt="2021-09-25T12:47:49.719" v="4746" actId="478"/>
          <ac:spMkLst>
            <pc:docMk/>
            <pc:sldMk cId="2110578975" sldId="267"/>
            <ac:spMk id="42" creationId="{C2BB0771-EACC-46E7-94B1-A2F077F2D713}"/>
          </ac:spMkLst>
        </pc:spChg>
        <pc:spChg chg="del">
          <ac:chgData name="Tho Nguyen" userId="deeb3502671987d1" providerId="LiveId" clId="{DD7450D9-0D8E-42EA-8364-867FF8FE0E94}" dt="2021-09-25T12:47:42.558" v="4742" actId="478"/>
          <ac:spMkLst>
            <pc:docMk/>
            <pc:sldMk cId="2110578975" sldId="267"/>
            <ac:spMk id="43" creationId="{69C7C68C-4481-46F7-A497-4D080C024FC4}"/>
          </ac:spMkLst>
        </pc:spChg>
        <pc:spChg chg="del">
          <ac:chgData name="Tho Nguyen" userId="deeb3502671987d1" providerId="LiveId" clId="{DD7450D9-0D8E-42EA-8364-867FF8FE0E94}" dt="2021-09-25T12:47:53.671" v="4747" actId="478"/>
          <ac:spMkLst>
            <pc:docMk/>
            <pc:sldMk cId="2110578975" sldId="267"/>
            <ac:spMk id="44" creationId="{5BD09E6F-0F39-4329-A6E5-B2B1AABDB6FB}"/>
          </ac:spMkLst>
        </pc:spChg>
        <pc:spChg chg="del">
          <ac:chgData name="Tho Nguyen" userId="deeb3502671987d1" providerId="LiveId" clId="{DD7450D9-0D8E-42EA-8364-867FF8FE0E94}" dt="2021-09-25T12:47:53.671" v="4747" actId="478"/>
          <ac:spMkLst>
            <pc:docMk/>
            <pc:sldMk cId="2110578975" sldId="267"/>
            <ac:spMk id="45" creationId="{28273F8B-CF48-4EAB-ACDB-C71B4569E84A}"/>
          </ac:spMkLst>
        </pc:spChg>
        <pc:spChg chg="add mod">
          <ac:chgData name="Tho Nguyen" userId="deeb3502671987d1" providerId="LiveId" clId="{DD7450D9-0D8E-42EA-8364-867FF8FE0E94}" dt="2021-09-25T12:50:37.942" v="5035" actId="20577"/>
          <ac:spMkLst>
            <pc:docMk/>
            <pc:sldMk cId="2110578975" sldId="267"/>
            <ac:spMk id="46" creationId="{4AE60F6E-2F7F-40C3-AC53-E3CAD90BCC66}"/>
          </ac:spMkLst>
        </pc:spChg>
        <pc:spChg chg="del">
          <ac:chgData name="Tho Nguyen" userId="deeb3502671987d1" providerId="LiveId" clId="{DD7450D9-0D8E-42EA-8364-867FF8FE0E94}" dt="2021-09-25T12:47:42.558" v="4742" actId="478"/>
          <ac:spMkLst>
            <pc:docMk/>
            <pc:sldMk cId="2110578975" sldId="267"/>
            <ac:spMk id="47" creationId="{520FD963-AABD-4417-B88E-FCFDD029B0DA}"/>
          </ac:spMkLst>
        </pc:spChg>
        <pc:spChg chg="del mod">
          <ac:chgData name="Tho Nguyen" userId="deeb3502671987d1" providerId="LiveId" clId="{DD7450D9-0D8E-42EA-8364-867FF8FE0E94}" dt="2021-09-25T12:47:32.253" v="4737" actId="478"/>
          <ac:spMkLst>
            <pc:docMk/>
            <pc:sldMk cId="2110578975" sldId="267"/>
            <ac:spMk id="49" creationId="{987686FC-746B-49E9-BCBA-6926F4CFB2A3}"/>
          </ac:spMkLst>
        </pc:spChg>
        <pc:spChg chg="del mod">
          <ac:chgData name="Tho Nguyen" userId="deeb3502671987d1" providerId="LiveId" clId="{DD7450D9-0D8E-42EA-8364-867FF8FE0E94}" dt="2021-09-25T12:47:32.253" v="4737" actId="478"/>
          <ac:spMkLst>
            <pc:docMk/>
            <pc:sldMk cId="2110578975" sldId="267"/>
            <ac:spMk id="50" creationId="{7A3B9E19-F186-416E-A5FE-F1ED02F39AB7}"/>
          </ac:spMkLst>
        </pc:spChg>
        <pc:spChg chg="del mod">
          <ac:chgData name="Tho Nguyen" userId="deeb3502671987d1" providerId="LiveId" clId="{DD7450D9-0D8E-42EA-8364-867FF8FE0E94}" dt="2021-09-25T12:47:23.571" v="4731" actId="478"/>
          <ac:spMkLst>
            <pc:docMk/>
            <pc:sldMk cId="2110578975" sldId="267"/>
            <ac:spMk id="51" creationId="{9B5236AA-34F7-45AA-AF2D-DB2356E60CF5}"/>
          </ac:spMkLst>
        </pc:spChg>
        <pc:spChg chg="del mod">
          <ac:chgData name="Tho Nguyen" userId="deeb3502671987d1" providerId="LiveId" clId="{DD7450D9-0D8E-42EA-8364-867FF8FE0E94}" dt="2021-09-25T12:47:23.571" v="4731" actId="478"/>
          <ac:spMkLst>
            <pc:docMk/>
            <pc:sldMk cId="2110578975" sldId="267"/>
            <ac:spMk id="52" creationId="{271F3504-8E72-49FF-8953-CB10A709CC2E}"/>
          </ac:spMkLst>
        </pc:spChg>
        <pc:spChg chg="add del mod">
          <ac:chgData name="Tho Nguyen" userId="deeb3502671987d1" providerId="LiveId" clId="{DD7450D9-0D8E-42EA-8364-867FF8FE0E94}" dt="2021-09-25T12:47:46.730" v="4745" actId="478"/>
          <ac:spMkLst>
            <pc:docMk/>
            <pc:sldMk cId="2110578975" sldId="267"/>
            <ac:spMk id="53" creationId="{F9CC5BDA-F6D9-4671-BFBA-D29C3BDFBE13}"/>
          </ac:spMkLst>
        </pc:spChg>
        <pc:spChg chg="add del mod">
          <ac:chgData name="Tho Nguyen" userId="deeb3502671987d1" providerId="LiveId" clId="{DD7450D9-0D8E-42EA-8364-867FF8FE0E94}" dt="2021-09-25T12:47:46.730" v="4745" actId="478"/>
          <ac:spMkLst>
            <pc:docMk/>
            <pc:sldMk cId="2110578975" sldId="267"/>
            <ac:spMk id="54" creationId="{0AC8D98F-306C-4DC6-BCF6-6D6CFC5868AD}"/>
          </ac:spMkLst>
        </pc:spChg>
        <pc:spChg chg="del">
          <ac:chgData name="Tho Nguyen" userId="deeb3502671987d1" providerId="LiveId" clId="{DD7450D9-0D8E-42EA-8364-867FF8FE0E94}" dt="2021-09-25T12:47:42.558" v="4742" actId="478"/>
          <ac:spMkLst>
            <pc:docMk/>
            <pc:sldMk cId="2110578975" sldId="267"/>
            <ac:spMk id="55" creationId="{A9BD91FC-7AAD-4933-A009-77AB7489998D}"/>
          </ac:spMkLst>
        </pc:spChg>
        <pc:spChg chg="del mod">
          <ac:chgData name="Tho Nguyen" userId="deeb3502671987d1" providerId="LiveId" clId="{DD7450D9-0D8E-42EA-8364-867FF8FE0E94}" dt="2021-09-25T12:47:28.240" v="4734" actId="478"/>
          <ac:spMkLst>
            <pc:docMk/>
            <pc:sldMk cId="2110578975" sldId="267"/>
            <ac:spMk id="56" creationId="{41CD7402-D7F8-4348-95EF-BD3A5D05AEF4}"/>
          </ac:spMkLst>
        </pc:spChg>
        <pc:spChg chg="del mod">
          <ac:chgData name="Tho Nguyen" userId="deeb3502671987d1" providerId="LiveId" clId="{DD7450D9-0D8E-42EA-8364-867FF8FE0E94}" dt="2021-09-25T12:47:32.253" v="4737" actId="478"/>
          <ac:spMkLst>
            <pc:docMk/>
            <pc:sldMk cId="2110578975" sldId="267"/>
            <ac:spMk id="58" creationId="{F41BB481-599B-4502-BA8C-4E948D393580}"/>
          </ac:spMkLst>
        </pc:spChg>
        <pc:spChg chg="del mod">
          <ac:chgData name="Tho Nguyen" userId="deeb3502671987d1" providerId="LiveId" clId="{DD7450D9-0D8E-42EA-8364-867FF8FE0E94}" dt="2021-09-25T12:47:19.919" v="4727" actId="478"/>
          <ac:spMkLst>
            <pc:docMk/>
            <pc:sldMk cId="2110578975" sldId="267"/>
            <ac:spMk id="61" creationId="{AE7AD080-BC29-4423-AEDD-7CD9E542EF8E}"/>
          </ac:spMkLst>
        </pc:spChg>
        <pc:spChg chg="add del mod">
          <ac:chgData name="Tho Nguyen" userId="deeb3502671987d1" providerId="LiveId" clId="{DD7450D9-0D8E-42EA-8364-867FF8FE0E94}" dt="2021-09-25T12:47:46.730" v="4745" actId="478"/>
          <ac:spMkLst>
            <pc:docMk/>
            <pc:sldMk cId="2110578975" sldId="267"/>
            <ac:spMk id="67" creationId="{D6AEA4E6-1E06-4059-AB2E-3756395018E1}"/>
          </ac:spMkLst>
        </pc:spChg>
        <pc:spChg chg="add del mod">
          <ac:chgData name="Tho Nguyen" userId="deeb3502671987d1" providerId="LiveId" clId="{DD7450D9-0D8E-42EA-8364-867FF8FE0E94}" dt="2021-09-25T12:47:46.730" v="4745" actId="478"/>
          <ac:spMkLst>
            <pc:docMk/>
            <pc:sldMk cId="2110578975" sldId="267"/>
            <ac:spMk id="68" creationId="{2BD891C2-2811-4A24-A7FC-4975252350A5}"/>
          </ac:spMkLst>
        </pc:spChg>
        <pc:spChg chg="del mod">
          <ac:chgData name="Tho Nguyen" userId="deeb3502671987d1" providerId="LiveId" clId="{DD7450D9-0D8E-42EA-8364-867FF8FE0E94}" dt="2021-09-25T12:47:19.919" v="4727" actId="478"/>
          <ac:spMkLst>
            <pc:docMk/>
            <pc:sldMk cId="2110578975" sldId="267"/>
            <ac:spMk id="73" creationId="{5399F66B-2E06-4AD4-9EC9-7E8DE62A6B3F}"/>
          </ac:spMkLst>
        </pc:spChg>
        <pc:spChg chg="del">
          <ac:chgData name="Tho Nguyen" userId="deeb3502671987d1" providerId="LiveId" clId="{DD7450D9-0D8E-42EA-8364-867FF8FE0E94}" dt="2021-09-25T12:47:57.528" v="4748" actId="478"/>
          <ac:spMkLst>
            <pc:docMk/>
            <pc:sldMk cId="2110578975" sldId="267"/>
            <ac:spMk id="77" creationId="{2D42E6D8-E158-4741-9A2D-06C212BBAB46}"/>
          </ac:spMkLst>
        </pc:spChg>
        <pc:spChg chg="del">
          <ac:chgData name="Tho Nguyen" userId="deeb3502671987d1" providerId="LiveId" clId="{DD7450D9-0D8E-42EA-8364-867FF8FE0E94}" dt="2021-09-25T12:47:53.671" v="4747" actId="478"/>
          <ac:spMkLst>
            <pc:docMk/>
            <pc:sldMk cId="2110578975" sldId="267"/>
            <ac:spMk id="78" creationId="{FA571A41-FF01-42EC-ABF7-79DA42E1EA9F}"/>
          </ac:spMkLst>
        </pc:spChg>
        <pc:spChg chg="del mod">
          <ac:chgData name="Tho Nguyen" userId="deeb3502671987d1" providerId="LiveId" clId="{DD7450D9-0D8E-42EA-8364-867FF8FE0E94}" dt="2021-09-25T12:47:23.571" v="4731" actId="478"/>
          <ac:spMkLst>
            <pc:docMk/>
            <pc:sldMk cId="2110578975" sldId="267"/>
            <ac:spMk id="94" creationId="{EA4C116B-7899-4E0C-A5B8-BFC8F1587347}"/>
          </ac:spMkLst>
        </pc:spChg>
        <pc:grpChg chg="del">
          <ac:chgData name="Tho Nguyen" userId="deeb3502671987d1" providerId="LiveId" clId="{DD7450D9-0D8E-42EA-8364-867FF8FE0E94}" dt="2021-09-25T12:47:59.953" v="4749" actId="478"/>
          <ac:grpSpMkLst>
            <pc:docMk/>
            <pc:sldMk cId="2110578975" sldId="267"/>
            <ac:grpSpMk id="72" creationId="{B8CD9CA7-265C-4066-B3D9-BC947742C966}"/>
          </ac:grpSpMkLst>
        </pc:grpChg>
        <pc:cxnChg chg="del">
          <ac:chgData name="Tho Nguyen" userId="deeb3502671987d1" providerId="LiveId" clId="{DD7450D9-0D8E-42EA-8364-867FF8FE0E94}" dt="2021-09-25T12:47:57.528" v="4748" actId="478"/>
          <ac:cxnSpMkLst>
            <pc:docMk/>
            <pc:sldMk cId="2110578975" sldId="267"/>
            <ac:cxnSpMk id="4" creationId="{B7EC3015-CF2A-4D6C-A591-93418DD0A2BF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E4C63E35-FD7C-427B-97DA-1133B03712F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BB9664A7-AD9F-48E7-86FC-1E936147C90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9F9E16-0D21-4ADC-94FD-ACBD983E138F}" type="datetimeFigureOut">
              <a:rPr lang="en-US" smtClean="0"/>
              <a:t>25-Sep-21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CA39DA8E-4542-43E2-9701-4506C2C7842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470C264E-B34F-4064-991D-993BC4903CC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CFD142-9AF3-4DFE-8E95-BC80A5A1A1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063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800CCD-0909-4AC6-9839-94C1BC9660CE}" type="datetimeFigureOut">
              <a:rPr lang="en-US" smtClean="0"/>
              <a:t>25-Sep-21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642173-6783-472C-8D96-A8A78BBDF2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13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xmlns="" id="{05BF05FD-FF7C-42B2-9311-59BEDF494E9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57200" y="469900"/>
            <a:ext cx="2194560" cy="6858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Title 7" hidden="1">
            <a:extLst>
              <a:ext uri="{FF2B5EF4-FFF2-40B4-BE49-F238E27FC236}">
                <a16:creationId xmlns:a16="http://schemas.microsoft.com/office/drawing/2014/main" xmlns="" id="{C0A6D734-7788-4C17-B703-28E84C483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42561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Text Placeholder 16">
            <a:extLst>
              <a:ext uri="{FF2B5EF4-FFF2-40B4-BE49-F238E27FC236}">
                <a16:creationId xmlns:a16="http://schemas.microsoft.com/office/drawing/2014/main" xmlns="" id="{470B7189-7CD8-41A8-A6AF-3AB96FEB4F87}"/>
              </a:ext>
            </a:extLst>
          </p:cNvPr>
          <p:cNvSpPr txBox="1">
            <a:spLocks/>
          </p:cNvSpPr>
          <p:nvPr userDrawn="1"/>
        </p:nvSpPr>
        <p:spPr>
          <a:xfrm>
            <a:off x="277368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ysClr val="windowText" lastClr="000000"/>
                </a:solidFill>
                <a:latin typeface="+mn-lt"/>
              </a:rPr>
              <a:t>Add Quote Here</a:t>
            </a:r>
          </a:p>
        </p:txBody>
      </p:sp>
      <p:sp>
        <p:nvSpPr>
          <p:cNvPr id="3" name="Text Placeholder 16">
            <a:extLst>
              <a:ext uri="{FF2B5EF4-FFF2-40B4-BE49-F238E27FC236}">
                <a16:creationId xmlns:a16="http://schemas.microsoft.com/office/drawing/2014/main" xmlns="" id="{18B6A2E3-464B-4EE9-8D5C-313A500BAB49}"/>
              </a:ext>
            </a:extLst>
          </p:cNvPr>
          <p:cNvSpPr txBox="1">
            <a:spLocks/>
          </p:cNvSpPr>
          <p:nvPr userDrawn="1"/>
        </p:nvSpPr>
        <p:spPr>
          <a:xfrm>
            <a:off x="45720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ysClr val="windowText" lastClr="000000"/>
                </a:solidFill>
                <a:latin typeface="+mn-lt"/>
              </a:rPr>
              <a:t>Add Quote Here</a:t>
            </a:r>
          </a:p>
        </p:txBody>
      </p:sp>
      <p:sp>
        <p:nvSpPr>
          <p:cNvPr id="4" name="Text Placeholder 16">
            <a:extLst>
              <a:ext uri="{FF2B5EF4-FFF2-40B4-BE49-F238E27FC236}">
                <a16:creationId xmlns:a16="http://schemas.microsoft.com/office/drawing/2014/main" xmlns="" id="{F61BAC10-176F-478F-920F-55652FA48A8E}"/>
              </a:ext>
            </a:extLst>
          </p:cNvPr>
          <p:cNvSpPr txBox="1">
            <a:spLocks/>
          </p:cNvSpPr>
          <p:nvPr userDrawn="1"/>
        </p:nvSpPr>
        <p:spPr>
          <a:xfrm>
            <a:off x="740664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ysClr val="windowText" lastClr="000000"/>
                </a:solidFill>
                <a:latin typeface="+mn-lt"/>
              </a:rPr>
              <a:t>Add Quote Here</a:t>
            </a:r>
          </a:p>
        </p:txBody>
      </p:sp>
      <p:sp>
        <p:nvSpPr>
          <p:cNvPr id="5" name="Text Placeholder 16">
            <a:extLst>
              <a:ext uri="{FF2B5EF4-FFF2-40B4-BE49-F238E27FC236}">
                <a16:creationId xmlns:a16="http://schemas.microsoft.com/office/drawing/2014/main" xmlns="" id="{8C4CEB58-0A38-4C56-AA6C-06535EA4672B}"/>
              </a:ext>
            </a:extLst>
          </p:cNvPr>
          <p:cNvSpPr txBox="1">
            <a:spLocks/>
          </p:cNvSpPr>
          <p:nvPr userDrawn="1"/>
        </p:nvSpPr>
        <p:spPr>
          <a:xfrm>
            <a:off x="509016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ysClr val="windowText" lastClr="000000"/>
                </a:solidFill>
                <a:latin typeface="+mn-lt"/>
              </a:rPr>
              <a:t>Add Quote Here</a:t>
            </a:r>
          </a:p>
        </p:txBody>
      </p:sp>
      <p:sp>
        <p:nvSpPr>
          <p:cNvPr id="24" name="Picture Placeholder 26">
            <a:extLst>
              <a:ext uri="{FF2B5EF4-FFF2-40B4-BE49-F238E27FC236}">
                <a16:creationId xmlns:a16="http://schemas.microsoft.com/office/drawing/2014/main" xmlns="" id="{66019573-E9E7-47B4-A866-78D3C627B60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773680" y="469900"/>
            <a:ext cx="2194560" cy="6858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Picture Placeholder 26">
            <a:extLst>
              <a:ext uri="{FF2B5EF4-FFF2-40B4-BE49-F238E27FC236}">
                <a16:creationId xmlns:a16="http://schemas.microsoft.com/office/drawing/2014/main" xmlns="" id="{C48D4D3D-124C-40A2-B723-F63D202515F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90160" y="469900"/>
            <a:ext cx="2194560" cy="6858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6" name="Picture Placeholder 26">
            <a:extLst>
              <a:ext uri="{FF2B5EF4-FFF2-40B4-BE49-F238E27FC236}">
                <a16:creationId xmlns:a16="http://schemas.microsoft.com/office/drawing/2014/main" xmlns="" id="{636442A5-BBE0-4C5D-8843-4C338AC7C296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406640" y="469900"/>
            <a:ext cx="2194560" cy="6858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84617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288">
          <p15:clr>
            <a:srgbClr val="FBAE40"/>
          </p15:clr>
        </p15:guide>
        <p15:guide id="2" pos="1680">
          <p15:clr>
            <a:srgbClr val="FBAE40"/>
          </p15:clr>
        </p15:guide>
        <p15:guide id="3" pos="1752">
          <p15:clr>
            <a:srgbClr val="FBAE40"/>
          </p15:clr>
        </p15:guide>
        <p15:guide id="4" pos="3120">
          <p15:clr>
            <a:srgbClr val="FBAE40"/>
          </p15:clr>
        </p15:guide>
        <p15:guide id="5" pos="3192">
          <p15:clr>
            <a:srgbClr val="FBAE40"/>
          </p15:clr>
        </p15:guide>
        <p15:guide id="6" pos="4584">
          <p15:clr>
            <a:srgbClr val="FBAE40"/>
          </p15:clr>
        </p15:guide>
        <p15:guide id="7" pos="4656">
          <p15:clr>
            <a:srgbClr val="FBAE40"/>
          </p15:clr>
        </p15:guide>
        <p15:guide id="8" pos="6048">
          <p15:clr>
            <a:srgbClr val="FBAE40"/>
          </p15:clr>
        </p15:guide>
        <p15:guide id="9" orient="horz" pos="288">
          <p15:clr>
            <a:srgbClr val="FBAE40"/>
          </p15:clr>
        </p15:guide>
        <p15:guide id="10" orient="horz" pos="4632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xmlns="" id="{05BF05FD-FF7C-42B2-9311-59BEDF494E9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57200" y="469900"/>
            <a:ext cx="2194560" cy="6858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Title 7" hidden="1">
            <a:extLst>
              <a:ext uri="{FF2B5EF4-FFF2-40B4-BE49-F238E27FC236}">
                <a16:creationId xmlns:a16="http://schemas.microsoft.com/office/drawing/2014/main" xmlns="" id="{C0A6D734-7788-4C17-B703-28E84C483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42561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Text Placeholder 16">
            <a:extLst>
              <a:ext uri="{FF2B5EF4-FFF2-40B4-BE49-F238E27FC236}">
                <a16:creationId xmlns:a16="http://schemas.microsoft.com/office/drawing/2014/main" xmlns="" id="{470B7189-7CD8-41A8-A6AF-3AB96FEB4F87}"/>
              </a:ext>
            </a:extLst>
          </p:cNvPr>
          <p:cNvSpPr txBox="1">
            <a:spLocks/>
          </p:cNvSpPr>
          <p:nvPr userDrawn="1"/>
        </p:nvSpPr>
        <p:spPr>
          <a:xfrm>
            <a:off x="277368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ysClr val="windowText" lastClr="000000"/>
                </a:solidFill>
                <a:latin typeface="+mn-lt"/>
              </a:rPr>
              <a:t>Add Quote Here</a:t>
            </a:r>
          </a:p>
        </p:txBody>
      </p:sp>
      <p:sp>
        <p:nvSpPr>
          <p:cNvPr id="3" name="Text Placeholder 16">
            <a:extLst>
              <a:ext uri="{FF2B5EF4-FFF2-40B4-BE49-F238E27FC236}">
                <a16:creationId xmlns:a16="http://schemas.microsoft.com/office/drawing/2014/main" xmlns="" id="{18B6A2E3-464B-4EE9-8D5C-313A500BAB49}"/>
              </a:ext>
            </a:extLst>
          </p:cNvPr>
          <p:cNvSpPr txBox="1">
            <a:spLocks/>
          </p:cNvSpPr>
          <p:nvPr userDrawn="1"/>
        </p:nvSpPr>
        <p:spPr>
          <a:xfrm>
            <a:off x="45720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ysClr val="windowText" lastClr="000000"/>
                </a:solidFill>
                <a:latin typeface="+mn-lt"/>
              </a:rPr>
              <a:t>Add Quote Here</a:t>
            </a:r>
          </a:p>
        </p:txBody>
      </p:sp>
      <p:sp>
        <p:nvSpPr>
          <p:cNvPr id="4" name="Text Placeholder 16">
            <a:extLst>
              <a:ext uri="{FF2B5EF4-FFF2-40B4-BE49-F238E27FC236}">
                <a16:creationId xmlns:a16="http://schemas.microsoft.com/office/drawing/2014/main" xmlns="" id="{F61BAC10-176F-478F-920F-55652FA48A8E}"/>
              </a:ext>
            </a:extLst>
          </p:cNvPr>
          <p:cNvSpPr txBox="1">
            <a:spLocks/>
          </p:cNvSpPr>
          <p:nvPr userDrawn="1"/>
        </p:nvSpPr>
        <p:spPr>
          <a:xfrm>
            <a:off x="740664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ysClr val="windowText" lastClr="000000"/>
                </a:solidFill>
                <a:latin typeface="+mn-lt"/>
              </a:rPr>
              <a:t>Add Quote Here</a:t>
            </a:r>
          </a:p>
        </p:txBody>
      </p:sp>
      <p:sp>
        <p:nvSpPr>
          <p:cNvPr id="5" name="Text Placeholder 16">
            <a:extLst>
              <a:ext uri="{FF2B5EF4-FFF2-40B4-BE49-F238E27FC236}">
                <a16:creationId xmlns:a16="http://schemas.microsoft.com/office/drawing/2014/main" xmlns="" id="{8C4CEB58-0A38-4C56-AA6C-06535EA4672B}"/>
              </a:ext>
            </a:extLst>
          </p:cNvPr>
          <p:cNvSpPr txBox="1">
            <a:spLocks/>
          </p:cNvSpPr>
          <p:nvPr userDrawn="1"/>
        </p:nvSpPr>
        <p:spPr>
          <a:xfrm>
            <a:off x="509016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ysClr val="windowText" lastClr="000000"/>
                </a:solidFill>
                <a:latin typeface="+mn-lt"/>
              </a:rPr>
              <a:t>Add Quote Here</a:t>
            </a:r>
          </a:p>
        </p:txBody>
      </p:sp>
      <p:sp>
        <p:nvSpPr>
          <p:cNvPr id="24" name="Picture Placeholder 26">
            <a:extLst>
              <a:ext uri="{FF2B5EF4-FFF2-40B4-BE49-F238E27FC236}">
                <a16:creationId xmlns:a16="http://schemas.microsoft.com/office/drawing/2014/main" xmlns="" id="{66019573-E9E7-47B4-A866-78D3C627B60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773680" y="469900"/>
            <a:ext cx="2194560" cy="6858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Picture Placeholder 26">
            <a:extLst>
              <a:ext uri="{FF2B5EF4-FFF2-40B4-BE49-F238E27FC236}">
                <a16:creationId xmlns:a16="http://schemas.microsoft.com/office/drawing/2014/main" xmlns="" id="{C48D4D3D-124C-40A2-B723-F63D202515F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90160" y="469900"/>
            <a:ext cx="2194560" cy="6858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6" name="Picture Placeholder 26">
            <a:extLst>
              <a:ext uri="{FF2B5EF4-FFF2-40B4-BE49-F238E27FC236}">
                <a16:creationId xmlns:a16="http://schemas.microsoft.com/office/drawing/2014/main" xmlns="" id="{636442A5-BBE0-4C5D-8843-4C338AC7C296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406640" y="469900"/>
            <a:ext cx="2194560" cy="6858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0484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288">
          <p15:clr>
            <a:srgbClr val="FBAE40"/>
          </p15:clr>
        </p15:guide>
        <p15:guide id="2" pos="1680">
          <p15:clr>
            <a:srgbClr val="FBAE40"/>
          </p15:clr>
        </p15:guide>
        <p15:guide id="3" pos="1752">
          <p15:clr>
            <a:srgbClr val="FBAE40"/>
          </p15:clr>
        </p15:guide>
        <p15:guide id="4" pos="3120">
          <p15:clr>
            <a:srgbClr val="FBAE40"/>
          </p15:clr>
        </p15:guide>
        <p15:guide id="5" pos="3192">
          <p15:clr>
            <a:srgbClr val="FBAE40"/>
          </p15:clr>
        </p15:guide>
        <p15:guide id="6" pos="4584">
          <p15:clr>
            <a:srgbClr val="FBAE40"/>
          </p15:clr>
        </p15:guide>
        <p15:guide id="7" pos="4656">
          <p15:clr>
            <a:srgbClr val="FBAE40"/>
          </p15:clr>
        </p15:guide>
        <p15:guide id="8" pos="6048">
          <p15:clr>
            <a:srgbClr val="FBAE40"/>
          </p15:clr>
        </p15:guide>
        <p15:guide id="9" orient="horz" pos="288">
          <p15:clr>
            <a:srgbClr val="FBAE40"/>
          </p15:clr>
        </p15:guide>
        <p15:guide id="10" orient="horz" pos="4632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29F8D298-F060-4026-B081-F53CDB946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A4F4BC9-83C6-4E23-A6B9-3F2EDD67E3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3895A3D-EA61-4738-A9D3-96045A7F08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743EA-1581-4906-BD3E-D30E06172CE0}" type="datetimeFigureOut">
              <a:rPr lang="en-US" smtClean="0"/>
              <a:t>25-Sep-21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168A73E-A937-4036-AB6C-6B4A92BC4D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25F97E1-8DBB-4767-A93D-538963E443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6EA51E-D7AE-4490-9911-1D65DA21D1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216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70" r:id="rId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0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Picture Placeholder 103">
            <a:extLst>
              <a:ext uri="{FF2B5EF4-FFF2-40B4-BE49-F238E27FC236}">
                <a16:creationId xmlns:a16="http://schemas.microsoft.com/office/drawing/2014/main" xmlns="" id="{2507E3AC-0AAE-4E73-9276-4D8B43D566E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74546" y="453006"/>
            <a:ext cx="2200207" cy="6858000"/>
          </a:xfrm>
        </p:spPr>
      </p:pic>
      <p:pic>
        <p:nvPicPr>
          <p:cNvPr id="38" name="Picture Placeholder 37">
            <a:extLst>
              <a:ext uri="{FF2B5EF4-FFF2-40B4-BE49-F238E27FC236}">
                <a16:creationId xmlns:a16="http://schemas.microsoft.com/office/drawing/2014/main" xmlns="" id="{240D4259-822C-48E2-92FE-8EE7DF357CE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7639"/>
          <a:stretch/>
        </p:blipFill>
        <p:spPr>
          <a:xfrm>
            <a:off x="7406331" y="452528"/>
            <a:ext cx="2199546" cy="6858000"/>
          </a:xfrm>
        </p:spPr>
      </p:pic>
      <p:pic>
        <p:nvPicPr>
          <p:cNvPr id="26" name="Picture Placeholder 25">
            <a:extLst>
              <a:ext uri="{FF2B5EF4-FFF2-40B4-BE49-F238E27FC236}">
                <a16:creationId xmlns:a16="http://schemas.microsoft.com/office/drawing/2014/main" xmlns="" id="{EC46EA6A-2484-4E2C-99A3-10F0E020481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841"/>
          <a:stretch/>
        </p:blipFill>
        <p:spPr>
          <a:xfrm>
            <a:off x="482599" y="461871"/>
            <a:ext cx="2183926" cy="6858000"/>
          </a:xfrm>
        </p:spPr>
      </p:pic>
      <p:sp>
        <p:nvSpPr>
          <p:cNvPr id="95" name="Title 94" hidden="1">
            <a:extLst>
              <a:ext uri="{FF2B5EF4-FFF2-40B4-BE49-F238E27FC236}">
                <a16:creationId xmlns:a16="http://schemas.microsoft.com/office/drawing/2014/main" xmlns="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Bookmarks Birds</a:t>
            </a:r>
          </a:p>
        </p:txBody>
      </p:sp>
      <p:sp>
        <p:nvSpPr>
          <p:cNvPr id="50" name="Text Placeholder 49">
            <a:extLst>
              <a:ext uri="{FF2B5EF4-FFF2-40B4-BE49-F238E27FC236}">
                <a16:creationId xmlns:a16="http://schemas.microsoft.com/office/drawing/2014/main" xmlns="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3" y="5353911"/>
            <a:ext cx="2194560" cy="1965960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anchor="ctr">
            <a:normAutofit lnSpcReduction="10000"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sz="3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 ĐIỆN LI CỦA NƯỚC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</a:t>
            </a:r>
            <a:endParaRPr lang="en-US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0" name="Picture Placeholder 99">
            <a:extLst>
              <a:ext uri="{FF2B5EF4-FFF2-40B4-BE49-F238E27FC236}">
                <a16:creationId xmlns:a16="http://schemas.microsoft.com/office/drawing/2014/main" xmlns="" id="{E36EC21C-EAC2-4B0F-AD13-D1300B724FB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1846"/>
          <a:stretch/>
        </p:blipFill>
        <p:spPr>
          <a:xfrm>
            <a:off x="2782945" y="453005"/>
            <a:ext cx="2188912" cy="6858000"/>
          </a:xfrm>
          <a:solidFill>
            <a:srgbClr val="D65826"/>
          </a:solidFill>
        </p:spPr>
      </p:pic>
      <p:sp>
        <p:nvSpPr>
          <p:cNvPr id="49" name="Text Placeholder 48">
            <a:extLst>
              <a:ext uri="{FF2B5EF4-FFF2-40B4-BE49-F238E27FC236}">
                <a16:creationId xmlns:a16="http://schemas.microsoft.com/office/drawing/2014/main" xmlns="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6" y="5353911"/>
            <a:ext cx="2194560" cy="1965960"/>
          </a:xfrm>
          <a:solidFill>
            <a:schemeClr val="accent2"/>
          </a:solidFill>
        </p:spPr>
        <p:txBody>
          <a:bodyPr anchor="ctr"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sz="4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AXIT BAZ MUỐI</a:t>
            </a:r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xmlns="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5353911"/>
            <a:ext cx="2194560" cy="1965960"/>
          </a:xfrm>
          <a:solidFill>
            <a:schemeClr val="tx2"/>
          </a:solidFill>
        </p:spPr>
        <p:txBody>
          <a:bodyPr anchor="ctr"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sz="3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PHẢN ỨNG TRAO ĐỔI ION</a:t>
            </a:r>
          </a:p>
        </p:txBody>
      </p:sp>
      <p:sp>
        <p:nvSpPr>
          <p:cNvPr id="51" name="Text Placeholder 50">
            <a:extLst>
              <a:ext uri="{FF2B5EF4-FFF2-40B4-BE49-F238E27FC236}">
                <a16:creationId xmlns:a16="http://schemas.microsoft.com/office/drawing/2014/main" xmlns="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599" y="5353911"/>
            <a:ext cx="2194560" cy="1965960"/>
          </a:xfrm>
          <a:solidFill>
            <a:schemeClr val="accent6"/>
          </a:solidFill>
        </p:spPr>
        <p:txBody>
          <a:bodyPr anchor="ctr"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sz="4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 ĐIỆN LI</a:t>
            </a:r>
            <a:endParaRPr lang="en-US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F0E1E59C-8895-4DEE-9CEC-1A761DEEF739}"/>
              </a:ext>
            </a:extLst>
          </p:cNvPr>
          <p:cNvSpPr txBox="1"/>
          <p:nvPr/>
        </p:nvSpPr>
        <p:spPr>
          <a:xfrm>
            <a:off x="2993641" y="0"/>
            <a:ext cx="40769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ÔN TẬP CHƯƠNG 1</a:t>
            </a:r>
          </a:p>
        </p:txBody>
      </p:sp>
    </p:spTree>
    <p:extLst>
      <p:ext uri="{BB962C8B-B14F-4D97-AF65-F5344CB8AC3E}">
        <p14:creationId xmlns:p14="http://schemas.microsoft.com/office/powerpoint/2010/main" val="3754241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43863F7B-609C-45F3-97F3-18F7D6212EF0}"/>
              </a:ext>
            </a:extLst>
          </p:cNvPr>
          <p:cNvSpPr txBox="1"/>
          <p:nvPr/>
        </p:nvSpPr>
        <p:spPr>
          <a:xfrm>
            <a:off x="25424" y="0"/>
            <a:ext cx="10058400" cy="77724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062E7D1F-A077-4735-8A48-A6FB80DC34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994" y="81834"/>
            <a:ext cx="9553260" cy="599601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</a:t>
            </a: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dạng</a:t>
            </a: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bài</a:t>
            </a: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tập</a:t>
            </a: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ôn</a:t>
            </a: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tập</a:t>
            </a: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chương</a:t>
            </a: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1: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xmlns="" id="{AE7AD080-BC29-4423-AEDD-7CD9E542EF8E}"/>
              </a:ext>
            </a:extLst>
          </p:cNvPr>
          <p:cNvSpPr txBox="1"/>
          <p:nvPr/>
        </p:nvSpPr>
        <p:spPr>
          <a:xfrm>
            <a:off x="50848" y="681435"/>
            <a:ext cx="994348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u="sng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DẠNG </a:t>
            </a:r>
            <a:r>
              <a:rPr lang="vi-VN" sz="2800" b="1" u="sng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</a:t>
            </a:r>
            <a:r>
              <a:rPr lang="en-US" sz="2800" b="1" u="sng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lang="en-US" sz="2800" b="1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DÙNG PHẢN ỨNG ION THU GỌN ĐỂ TÍNH TOÁN</a:t>
            </a:r>
            <a:endParaRPr lang="en-US" sz="28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72" name="Group 71">
            <a:extLst>
              <a:ext uri="{FF2B5EF4-FFF2-40B4-BE49-F238E27FC236}">
                <a16:creationId xmlns:a16="http://schemas.microsoft.com/office/drawing/2014/main" xmlns="" id="{B8CD9CA7-265C-4066-B3D9-BC947742C966}"/>
              </a:ext>
            </a:extLst>
          </p:cNvPr>
          <p:cNvGrpSpPr/>
          <p:nvPr/>
        </p:nvGrpSpPr>
        <p:grpSpPr>
          <a:xfrm>
            <a:off x="122309" y="1781732"/>
            <a:ext cx="617366" cy="617366"/>
            <a:chOff x="2312209" y="2969865"/>
            <a:chExt cx="617366" cy="617366"/>
          </a:xfrm>
        </p:grpSpPr>
        <p:sp>
          <p:nvSpPr>
            <p:cNvPr id="71" name="Oval 70">
              <a:extLst>
                <a:ext uri="{FF2B5EF4-FFF2-40B4-BE49-F238E27FC236}">
                  <a16:creationId xmlns:a16="http://schemas.microsoft.com/office/drawing/2014/main" xmlns="" id="{10BF1DA3-A3AD-440A-A31B-CDA7A7C82AD8}"/>
                </a:ext>
              </a:extLst>
            </p:cNvPr>
            <p:cNvSpPr/>
            <p:nvPr/>
          </p:nvSpPr>
          <p:spPr>
            <a:xfrm>
              <a:off x="2312209" y="2969865"/>
              <a:ext cx="617366" cy="617366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xmlns="" id="{88AA0481-B95D-41E3-A9C5-F9FF4678B524}"/>
                </a:ext>
              </a:extLst>
            </p:cNvPr>
            <p:cNvSpPr txBox="1"/>
            <p:nvPr/>
          </p:nvSpPr>
          <p:spPr>
            <a:xfrm>
              <a:off x="2417045" y="2999465"/>
              <a:ext cx="51253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2800" b="1" dirty="0">
                  <a:solidFill>
                    <a:srgbClr val="FFFF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8</a:t>
              </a:r>
              <a:endParaRPr lang="en-US" sz="28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73" name="TextBox 72">
            <a:extLst>
              <a:ext uri="{FF2B5EF4-FFF2-40B4-BE49-F238E27FC236}">
                <a16:creationId xmlns:a16="http://schemas.microsoft.com/office/drawing/2014/main" xmlns="" id="{5399F66B-2E06-4AD4-9EC9-7E8DE62A6B3F}"/>
              </a:ext>
            </a:extLst>
          </p:cNvPr>
          <p:cNvSpPr txBox="1"/>
          <p:nvPr/>
        </p:nvSpPr>
        <p:spPr>
          <a:xfrm>
            <a:off x="728027" y="1834628"/>
            <a:ext cx="9254659" cy="1433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tabLst>
                <a:tab pos="571500" algn="l"/>
              </a:tabLst>
            </a:pPr>
            <a:r>
              <a:rPr lang="en-US" sz="2800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Cho 240ml dd Zn(NO</a:t>
            </a:r>
            <a:r>
              <a:rPr lang="en-US" sz="2800" baseline="-25000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r>
              <a:rPr lang="en-US" sz="2800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r>
              <a:rPr lang="en-US" sz="2800" baseline="-25000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en-US" sz="2800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0,01M </a:t>
            </a:r>
            <a:r>
              <a:rPr lang="en-US" sz="2800" dirty="0" err="1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vào</a:t>
            </a:r>
            <a:r>
              <a:rPr lang="en-US" sz="2800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360ml dd K</a:t>
            </a:r>
            <a:r>
              <a:rPr lang="en-US" sz="2800" baseline="-25000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r>
              <a:rPr lang="en-US" sz="2800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</a:t>
            </a:r>
            <a:r>
              <a:rPr lang="en-US" sz="2800" baseline="-25000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r>
              <a:rPr lang="en-US" sz="2800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0,01M. </a:t>
            </a:r>
            <a:r>
              <a:rPr lang="en-US" sz="2800" dirty="0" err="1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Tính</a:t>
            </a:r>
            <a:r>
              <a:rPr lang="en-US" sz="2800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khối</a:t>
            </a:r>
            <a:r>
              <a:rPr lang="en-US" sz="2800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lượng</a:t>
            </a:r>
            <a:r>
              <a:rPr lang="en-US" sz="2800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kết</a:t>
            </a:r>
            <a:r>
              <a:rPr lang="en-US" sz="2800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tủa</a:t>
            </a:r>
            <a:r>
              <a:rPr lang="en-US" sz="2800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</a:t>
            </a:r>
            <a:r>
              <a:rPr lang="en-US" sz="2800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số</a:t>
            </a:r>
            <a:r>
              <a:rPr lang="en-US" sz="2800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mol </a:t>
            </a:r>
            <a:r>
              <a:rPr lang="en-US" sz="2800" dirty="0" err="1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</a:t>
            </a:r>
            <a:r>
              <a:rPr lang="en-US" sz="2800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2800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có</a:t>
            </a:r>
            <a:r>
              <a:rPr lang="en-US" sz="2800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trong</a:t>
            </a:r>
            <a:r>
              <a:rPr lang="en-US" sz="2800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dd </a:t>
            </a:r>
            <a:r>
              <a:rPr lang="en-US" sz="2800" dirty="0" err="1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thu</a:t>
            </a:r>
            <a:r>
              <a:rPr lang="en-US" sz="2800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được</a:t>
            </a:r>
            <a:r>
              <a:rPr lang="en-US" sz="2800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sau</a:t>
            </a:r>
            <a:r>
              <a:rPr lang="en-US" sz="2800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phản</a:t>
            </a:r>
            <a:r>
              <a:rPr lang="en-US" sz="2800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ứng</a:t>
            </a:r>
            <a:r>
              <a:rPr lang="en-US" sz="2800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en-US" sz="2800" u="none" strike="noStrike" dirty="0">
              <a:solidFill>
                <a:schemeClr val="bg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xmlns="" id="{EA4C116B-7899-4E0C-A5B8-BFC8F1587347}"/>
              </a:ext>
            </a:extLst>
          </p:cNvPr>
          <p:cNvSpPr txBox="1"/>
          <p:nvPr/>
        </p:nvSpPr>
        <p:spPr>
          <a:xfrm>
            <a:off x="32421" y="3331536"/>
            <a:ext cx="31114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vi-VN" sz="2800" i="1" dirty="0" err="1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dd</a:t>
            </a:r>
            <a:r>
              <a:rPr lang="vi-VN" sz="2800" i="1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2800" i="1" dirty="0" err="1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Zn</a:t>
            </a:r>
            <a:r>
              <a:rPr lang="vi-VN" sz="2800" i="1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(NO</a:t>
            </a:r>
            <a:r>
              <a:rPr lang="vi-VN" sz="2800" i="1" baseline="-25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r>
              <a:rPr lang="vi-VN" sz="2800" i="1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r>
              <a:rPr lang="vi-VN" sz="2800" i="1" baseline="-25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vi-VN" sz="2800" i="1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sz="2800" i="1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xmlns="" id="{9B5236AA-34F7-45AA-AF2D-DB2356E60CF5}"/>
                  </a:ext>
                </a:extLst>
              </p:cNvPr>
              <p:cNvSpPr txBox="1"/>
              <p:nvPr/>
            </p:nvSpPr>
            <p:spPr>
              <a:xfrm>
                <a:off x="2765487" y="3341235"/>
                <a:ext cx="2078317" cy="5773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u="none" strike="noStrike" smtClean="0">
                            <a:solidFill>
                              <a:srgbClr val="FF99FF"/>
                            </a:solidFill>
                            <a:effectLst/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a:rPr lang="vi-VN" sz="2800" b="0" i="1" u="none" strike="noStrike" smtClean="0">
                            <a:solidFill>
                              <a:srgbClr val="FF99FF"/>
                            </a:solidFill>
                            <a:effectLst/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𝑛</m:t>
                        </m:r>
                      </m:e>
                      <m:sub>
                        <m:sSub>
                          <m:sSubPr>
                            <m:ctrlPr>
                              <a:rPr lang="en-US" sz="2800" i="1" u="none" strike="noStrike" smtClean="0">
                                <a:solidFill>
                                  <a:srgbClr val="FF99FF"/>
                                </a:solidFill>
                                <a:effectLst/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bPr>
                          <m:e>
                            <m:r>
                              <a:rPr lang="vi-VN" sz="2800" b="0" i="1" u="none" strike="noStrike" smtClean="0">
                                <a:solidFill>
                                  <a:srgbClr val="FF99FF"/>
                                </a:solidFill>
                                <a:effectLst/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𝑍𝑛</m:t>
                            </m:r>
                            <m:r>
                              <a:rPr lang="vi-VN" sz="2800" b="0" i="1" u="none" strike="noStrike" smtClean="0">
                                <a:solidFill>
                                  <a:srgbClr val="FF99FF"/>
                                </a:solidFill>
                                <a:effectLst/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(</m:t>
                            </m:r>
                            <m:r>
                              <a:rPr lang="vi-VN" sz="2800" b="0" i="1" u="none" strike="noStrike" smtClean="0">
                                <a:solidFill>
                                  <a:srgbClr val="FF99FF"/>
                                </a:solidFill>
                                <a:effectLst/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𝑁𝑂</m:t>
                            </m:r>
                          </m:e>
                          <m:sub>
                            <m:r>
                              <a:rPr lang="vi-VN" sz="2800" b="0" i="1" u="none" strike="noStrike" smtClean="0">
                                <a:solidFill>
                                  <a:srgbClr val="FF99FF"/>
                                </a:solidFill>
                                <a:effectLst/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3</m:t>
                            </m:r>
                          </m:sub>
                        </m:sSub>
                        <m:sSub>
                          <m:sSubPr>
                            <m:ctrlPr>
                              <a:rPr lang="en-US" sz="2800" i="1" u="none" strike="noStrike" smtClean="0">
                                <a:solidFill>
                                  <a:srgbClr val="FF99FF"/>
                                </a:solidFill>
                                <a:effectLst/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bPr>
                          <m:e>
                            <m:r>
                              <a:rPr lang="vi-VN" sz="2800" b="0" i="1" u="none" strike="noStrike" smtClean="0">
                                <a:solidFill>
                                  <a:srgbClr val="FF99FF"/>
                                </a:solidFill>
                                <a:effectLst/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)</m:t>
                            </m:r>
                          </m:e>
                          <m:sub>
                            <m:r>
                              <a:rPr lang="vi-VN" sz="2800" b="0" i="1" u="none" strike="noStrike" smtClean="0">
                                <a:solidFill>
                                  <a:srgbClr val="FF99FF"/>
                                </a:solidFill>
                                <a:effectLst/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2</m:t>
                            </m:r>
                          </m:sub>
                        </m:sSub>
                      </m:sub>
                    </m:sSub>
                  </m:oMath>
                </a14:m>
                <a:r>
                  <a:rPr lang="vi-VN" sz="2800" u="none" strike="noStrike" dirty="0">
                    <a:solidFill>
                      <a:srgbClr val="FF99FF"/>
                    </a:solidFill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 </a:t>
                </a:r>
                <a:endParaRPr lang="en-US" sz="2800" u="none" strike="noStrike" dirty="0">
                  <a:solidFill>
                    <a:srgbClr val="FF99FF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9B5236AA-34F7-45AA-AF2D-DB2356E60C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5487" y="3341235"/>
                <a:ext cx="2078317" cy="577338"/>
              </a:xfrm>
              <a:prstGeom prst="rect">
                <a:avLst/>
              </a:prstGeom>
              <a:blipFill>
                <a:blip r:embed="rId2"/>
                <a:stretch>
                  <a:fillRect t="-12632" r="-293" b="-168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TextBox 51">
            <a:extLst>
              <a:ext uri="{FF2B5EF4-FFF2-40B4-BE49-F238E27FC236}">
                <a16:creationId xmlns:a16="http://schemas.microsoft.com/office/drawing/2014/main" xmlns="" id="{271F3504-8E72-49FF-8953-CB10A709CC2E}"/>
              </a:ext>
            </a:extLst>
          </p:cNvPr>
          <p:cNvSpPr txBox="1"/>
          <p:nvPr/>
        </p:nvSpPr>
        <p:spPr>
          <a:xfrm>
            <a:off x="4794296" y="3336713"/>
            <a:ext cx="2120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0,24.0,01 =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xmlns="" id="{0AC8D98F-306C-4DC6-BCF6-6D6CFC5868AD}"/>
              </a:ext>
            </a:extLst>
          </p:cNvPr>
          <p:cNvSpPr txBox="1"/>
          <p:nvPr/>
        </p:nvSpPr>
        <p:spPr>
          <a:xfrm>
            <a:off x="6805293" y="3341235"/>
            <a:ext cx="19278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0,024 </a:t>
            </a:r>
            <a:r>
              <a:rPr lang="vi-VN" sz="2800" dirty="0" err="1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mol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xmlns="" id="{41CD7402-D7F8-4348-95EF-BD3A5D05AEF4}"/>
              </a:ext>
            </a:extLst>
          </p:cNvPr>
          <p:cNvSpPr txBox="1"/>
          <p:nvPr/>
        </p:nvSpPr>
        <p:spPr>
          <a:xfrm>
            <a:off x="1945836" y="3867234"/>
            <a:ext cx="53174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i="1" dirty="0" err="1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Zn</a:t>
            </a:r>
            <a:r>
              <a:rPr lang="vi-VN" sz="2800" i="1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(NO</a:t>
            </a:r>
            <a:r>
              <a:rPr lang="vi-VN" sz="2800" i="1" baseline="-25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r>
              <a:rPr lang="vi-VN" sz="2800" i="1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r>
              <a:rPr lang="vi-VN" sz="2800" i="1" baseline="-25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vi-VN" sz="2800" i="1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2800" i="1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 Zn</a:t>
            </a:r>
            <a:r>
              <a:rPr lang="vi-VN" sz="2800" i="1" baseline="30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2+</a:t>
            </a:r>
            <a:r>
              <a:rPr lang="vi-VN" sz="2800" i="1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+ 2NO</a:t>
            </a:r>
            <a:r>
              <a:rPr lang="vi-VN" sz="2800" i="1" baseline="-25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3</a:t>
            </a:r>
            <a:r>
              <a:rPr lang="vi-VN" sz="2800" i="1" baseline="30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-</a:t>
            </a:r>
            <a:r>
              <a:rPr lang="vi-VN" sz="2800" i="1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endParaRPr lang="en-US" sz="2800" i="1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xmlns="" id="{F41BB481-599B-4502-BA8C-4E948D393580}"/>
              </a:ext>
            </a:extLst>
          </p:cNvPr>
          <p:cNvSpPr txBox="1"/>
          <p:nvPr/>
        </p:nvSpPr>
        <p:spPr>
          <a:xfrm>
            <a:off x="99623" y="4695660"/>
            <a:ext cx="26267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vi-VN" sz="2800" i="1" dirty="0" err="1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Dd</a:t>
            </a:r>
            <a:r>
              <a:rPr lang="vi-VN" sz="2800" i="1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K</a:t>
            </a:r>
            <a:r>
              <a:rPr lang="vi-VN" sz="2800" i="1" baseline="-25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r>
              <a:rPr lang="vi-VN" sz="2800" i="1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</a:t>
            </a:r>
            <a:r>
              <a:rPr lang="vi-VN" sz="2800" i="1" baseline="-25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endParaRPr lang="en-US" sz="2800" i="1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xmlns="" id="{D6AEA4E6-1E06-4059-AB2E-3756395018E1}"/>
              </a:ext>
            </a:extLst>
          </p:cNvPr>
          <p:cNvSpPr txBox="1"/>
          <p:nvPr/>
        </p:nvSpPr>
        <p:spPr>
          <a:xfrm>
            <a:off x="2075729" y="4304190"/>
            <a:ext cx="12453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u="none" strike="noStrike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0,024</a:t>
            </a:r>
            <a:endParaRPr lang="en-US" sz="2400" u="none" strike="noStrike" dirty="0">
              <a:solidFill>
                <a:srgbClr val="FFFF00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xmlns="" id="{2BD891C2-2811-4A24-A7FC-4975252350A5}"/>
              </a:ext>
            </a:extLst>
          </p:cNvPr>
          <p:cNvSpPr txBox="1"/>
          <p:nvPr/>
        </p:nvSpPr>
        <p:spPr>
          <a:xfrm>
            <a:off x="3781348" y="4254418"/>
            <a:ext cx="12453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u="none" strike="noStrike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0,024</a:t>
            </a:r>
            <a:endParaRPr lang="en-US" sz="2400" u="none" strike="noStrike" dirty="0">
              <a:solidFill>
                <a:srgbClr val="FFFF00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xmlns="" id="{66EEDE50-E0BE-46F8-8CB4-556587E67F42}"/>
                  </a:ext>
                </a:extLst>
              </p:cNvPr>
              <p:cNvSpPr txBox="1"/>
              <p:nvPr/>
            </p:nvSpPr>
            <p:spPr>
              <a:xfrm>
                <a:off x="2486896" y="4700182"/>
                <a:ext cx="2078317" cy="5773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u="none" strike="noStrike" smtClean="0">
                            <a:solidFill>
                              <a:srgbClr val="FF99FF"/>
                            </a:solidFill>
                            <a:effectLst/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a:rPr lang="vi-VN" sz="2800" b="0" i="1" u="none" strike="noStrike" smtClean="0">
                            <a:solidFill>
                              <a:srgbClr val="FF99FF"/>
                            </a:solidFill>
                            <a:effectLst/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𝑛</m:t>
                        </m:r>
                      </m:e>
                      <m:sub>
                        <m:sSub>
                          <m:sSubPr>
                            <m:ctrlPr>
                              <a:rPr lang="en-US" sz="2800" i="1" u="none" strike="noStrike" smtClean="0">
                                <a:solidFill>
                                  <a:srgbClr val="FF99FF"/>
                                </a:solidFill>
                                <a:effectLst/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bPr>
                          <m:e>
                            <m:r>
                              <a:rPr lang="vi-VN" sz="2800" b="0" i="1" u="none" strike="noStrike" smtClean="0">
                                <a:solidFill>
                                  <a:srgbClr val="FF99FF"/>
                                </a:solidFill>
                                <a:effectLst/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𝐾</m:t>
                            </m:r>
                          </m:e>
                          <m:sub>
                            <m:r>
                              <a:rPr lang="vi-VN" sz="2800" b="0" i="1" u="none" strike="noStrike" smtClean="0">
                                <a:solidFill>
                                  <a:srgbClr val="FF99FF"/>
                                </a:solidFill>
                                <a:effectLst/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3</m:t>
                            </m:r>
                          </m:sub>
                        </m:sSub>
                        <m:sSub>
                          <m:sSubPr>
                            <m:ctrlPr>
                              <a:rPr lang="en-US" sz="2800" i="1" u="none" strike="noStrike" smtClean="0">
                                <a:solidFill>
                                  <a:srgbClr val="FF99FF"/>
                                </a:solidFill>
                                <a:effectLst/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bPr>
                          <m:e>
                            <m:r>
                              <a:rPr lang="vi-VN" sz="2800" b="0" i="1" u="none" strike="noStrike" smtClean="0">
                                <a:solidFill>
                                  <a:srgbClr val="FF99FF"/>
                                </a:solidFill>
                                <a:effectLst/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𝑃𝑂</m:t>
                            </m:r>
                          </m:e>
                          <m:sub>
                            <m:r>
                              <a:rPr lang="vi-VN" sz="2800" b="0" i="1" u="none" strike="noStrike" smtClean="0">
                                <a:solidFill>
                                  <a:srgbClr val="FF99FF"/>
                                </a:solidFill>
                                <a:effectLst/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4</m:t>
                            </m:r>
                          </m:sub>
                        </m:sSub>
                      </m:sub>
                    </m:sSub>
                  </m:oMath>
                </a14:m>
                <a:r>
                  <a:rPr lang="vi-VN" sz="2800" u="none" strike="noStrike" dirty="0">
                    <a:solidFill>
                      <a:srgbClr val="FF99FF"/>
                    </a:solidFill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 </a:t>
                </a:r>
                <a:endParaRPr lang="en-US" sz="2800" u="none" strike="noStrike" dirty="0">
                  <a:solidFill>
                    <a:srgbClr val="FF99FF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66EEDE50-E0BE-46F8-8CB4-556587E67F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6896" y="4700182"/>
                <a:ext cx="2078317" cy="577338"/>
              </a:xfrm>
              <a:prstGeom prst="rect">
                <a:avLst/>
              </a:prstGeom>
              <a:blipFill>
                <a:blip r:embed="rId3"/>
                <a:stretch>
                  <a:fillRect t="-12632" b="-168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E2D76275-C06C-4324-B3FA-49FF9AE13560}"/>
              </a:ext>
            </a:extLst>
          </p:cNvPr>
          <p:cNvSpPr txBox="1"/>
          <p:nvPr/>
        </p:nvSpPr>
        <p:spPr>
          <a:xfrm>
            <a:off x="3916284" y="4716083"/>
            <a:ext cx="2120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0,36.0,01 =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FE97EE4D-40C3-4626-8CA8-037978648A73}"/>
              </a:ext>
            </a:extLst>
          </p:cNvPr>
          <p:cNvSpPr txBox="1"/>
          <p:nvPr/>
        </p:nvSpPr>
        <p:spPr>
          <a:xfrm>
            <a:off x="5854392" y="4735192"/>
            <a:ext cx="19278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0,036 </a:t>
            </a:r>
            <a:r>
              <a:rPr lang="vi-VN" sz="2800" dirty="0" err="1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mol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xmlns="" id="{D4608EA6-EA64-490A-8532-80B1B09B93AD}"/>
              </a:ext>
            </a:extLst>
          </p:cNvPr>
          <p:cNvSpPr txBox="1"/>
          <p:nvPr/>
        </p:nvSpPr>
        <p:spPr>
          <a:xfrm>
            <a:off x="2014567" y="5231461"/>
            <a:ext cx="53174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i="1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</a:t>
            </a:r>
            <a:r>
              <a:rPr lang="vi-VN" sz="2800" i="1" baseline="-25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r>
              <a:rPr lang="vi-VN" sz="2800" i="1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</a:t>
            </a:r>
            <a:r>
              <a:rPr lang="vi-VN" sz="2800" i="1" baseline="-25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r>
              <a:rPr lang="vi-VN" sz="2800" i="1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2800" i="1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 3K</a:t>
            </a:r>
            <a:r>
              <a:rPr lang="vi-VN" sz="2800" i="1" baseline="30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+</a:t>
            </a:r>
            <a:r>
              <a:rPr lang="vi-VN" sz="2800" i="1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+ PO</a:t>
            </a:r>
            <a:r>
              <a:rPr lang="vi-VN" sz="2800" i="1" baseline="-25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4</a:t>
            </a:r>
            <a:r>
              <a:rPr lang="vi-VN" sz="2800" i="1" baseline="30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3-</a:t>
            </a:r>
            <a:endParaRPr lang="en-US" sz="2800" i="1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xmlns="" id="{21350420-151C-4B0C-B62E-38275731AEA5}"/>
              </a:ext>
            </a:extLst>
          </p:cNvPr>
          <p:cNvSpPr txBox="1"/>
          <p:nvPr/>
        </p:nvSpPr>
        <p:spPr>
          <a:xfrm>
            <a:off x="2144460" y="5668417"/>
            <a:ext cx="12453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u="none" strike="noStrike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0,036</a:t>
            </a:r>
            <a:endParaRPr lang="en-US" sz="2400" u="none" strike="noStrike" dirty="0">
              <a:solidFill>
                <a:srgbClr val="FFFF00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8DE7D1DC-5AF1-4DD7-B600-73B0EDD6EC00}"/>
              </a:ext>
            </a:extLst>
          </p:cNvPr>
          <p:cNvSpPr txBox="1"/>
          <p:nvPr/>
        </p:nvSpPr>
        <p:spPr>
          <a:xfrm>
            <a:off x="4519862" y="5603149"/>
            <a:ext cx="12453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u="none" strike="noStrike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0,036</a:t>
            </a:r>
            <a:endParaRPr lang="en-US" sz="2400" u="none" strike="noStrike" dirty="0">
              <a:solidFill>
                <a:srgbClr val="FFFF00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748DC746-7416-401C-BB42-E9E2916E8F02}"/>
              </a:ext>
            </a:extLst>
          </p:cNvPr>
          <p:cNvSpPr txBox="1"/>
          <p:nvPr/>
        </p:nvSpPr>
        <p:spPr>
          <a:xfrm>
            <a:off x="79964" y="6174181"/>
            <a:ext cx="1364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vi-VN" sz="2800" i="1" dirty="0" err="1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Pứ</a:t>
            </a:r>
            <a:r>
              <a:rPr lang="vi-VN" sz="2800" i="1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en-US" sz="2800" i="1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xmlns="" id="{C2BB0771-EACC-46E7-94B1-A2F077F2D713}"/>
              </a:ext>
            </a:extLst>
          </p:cNvPr>
          <p:cNvSpPr txBox="1"/>
          <p:nvPr/>
        </p:nvSpPr>
        <p:spPr>
          <a:xfrm>
            <a:off x="1487796" y="6191637"/>
            <a:ext cx="53174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i="1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3Zn</a:t>
            </a:r>
            <a:r>
              <a:rPr lang="vi-VN" sz="2800" i="1" baseline="30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2+</a:t>
            </a:r>
            <a:r>
              <a:rPr lang="vi-VN" sz="2800" i="1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+ 2PO</a:t>
            </a:r>
            <a:r>
              <a:rPr lang="vi-VN" sz="2800" i="1" baseline="-25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r>
              <a:rPr lang="vi-VN" sz="2800" i="1" baseline="30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3-</a:t>
            </a:r>
            <a:r>
              <a:rPr lang="vi-VN" sz="2800" i="1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2800" i="1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 Zn</a:t>
            </a:r>
            <a:r>
              <a:rPr lang="vi-VN" sz="2800" i="1" baseline="-25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3</a:t>
            </a:r>
            <a:r>
              <a:rPr lang="vi-VN" sz="2800" i="1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(PO</a:t>
            </a:r>
            <a:r>
              <a:rPr lang="vi-VN" sz="2800" i="1" baseline="-25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4</a:t>
            </a:r>
            <a:r>
              <a:rPr lang="vi-VN" sz="2800" i="1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)</a:t>
            </a:r>
            <a:r>
              <a:rPr lang="vi-VN" sz="2800" i="1" baseline="-25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2</a:t>
            </a:r>
            <a:r>
              <a:rPr lang="vi-VN" sz="2800" i="1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↓</a:t>
            </a:r>
            <a:endParaRPr lang="en-US" sz="2800" i="1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xmlns="" id="{69C7C68C-4481-46F7-A497-4D080C024FC4}"/>
              </a:ext>
            </a:extLst>
          </p:cNvPr>
          <p:cNvSpPr txBox="1"/>
          <p:nvPr/>
        </p:nvSpPr>
        <p:spPr>
          <a:xfrm>
            <a:off x="1455286" y="6567038"/>
            <a:ext cx="12453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u="none" strike="noStrike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0,024</a:t>
            </a:r>
            <a:endParaRPr lang="en-US" sz="2400" u="none" strike="noStrike" dirty="0">
              <a:solidFill>
                <a:srgbClr val="FFFF00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5BD09E6F-0F39-4329-A6E5-B2B1AABDB6FB}"/>
              </a:ext>
            </a:extLst>
          </p:cNvPr>
          <p:cNvSpPr txBox="1"/>
          <p:nvPr/>
        </p:nvSpPr>
        <p:spPr>
          <a:xfrm>
            <a:off x="2903368" y="6567038"/>
            <a:ext cx="12453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u="none" strike="noStrike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0,016</a:t>
            </a:r>
            <a:endParaRPr lang="en-US" sz="2400" u="none" strike="noStrike" dirty="0">
              <a:solidFill>
                <a:srgbClr val="FFFF00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xmlns="" id="{28273F8B-CF48-4EAB-ACDB-C71B4569E84A}"/>
              </a:ext>
            </a:extLst>
          </p:cNvPr>
          <p:cNvSpPr txBox="1"/>
          <p:nvPr/>
        </p:nvSpPr>
        <p:spPr>
          <a:xfrm>
            <a:off x="4699829" y="6590196"/>
            <a:ext cx="12453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u="none" strike="noStrike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0,008</a:t>
            </a:r>
            <a:endParaRPr lang="en-US" sz="2400" u="none" strike="noStrike" dirty="0">
              <a:solidFill>
                <a:srgbClr val="FFFF00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xmlns="" id="{520FD963-AABD-4417-B88E-FCFDD029B0DA}"/>
              </a:ext>
            </a:extLst>
          </p:cNvPr>
          <p:cNvSpPr txBox="1"/>
          <p:nvPr/>
        </p:nvSpPr>
        <p:spPr>
          <a:xfrm>
            <a:off x="106738" y="6981349"/>
            <a:ext cx="53174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i="1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 m</a:t>
            </a:r>
            <a:r>
              <a:rPr lang="vi-VN" sz="2800" i="1" baseline="-25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↓</a:t>
            </a:r>
            <a:r>
              <a:rPr lang="vi-VN" sz="2800" i="1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= 0,008.385 = 3,08 g</a:t>
            </a:r>
            <a:endParaRPr lang="en-US" sz="2800" i="1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B7EC3015-CF2A-4D6C-A591-93418DD0A2BF}"/>
              </a:ext>
            </a:extLst>
          </p:cNvPr>
          <p:cNvCxnSpPr/>
          <p:nvPr/>
        </p:nvCxnSpPr>
        <p:spPr>
          <a:xfrm>
            <a:off x="6342558" y="5277520"/>
            <a:ext cx="0" cy="2413046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xmlns="" id="{987686FC-746B-49E9-BCBA-6926F4CFB2A3}"/>
              </a:ext>
            </a:extLst>
          </p:cNvPr>
          <p:cNvSpPr txBox="1"/>
          <p:nvPr/>
        </p:nvSpPr>
        <p:spPr>
          <a:xfrm>
            <a:off x="6369224" y="5270993"/>
            <a:ext cx="25374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i="1" dirty="0" err="1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Dd</a:t>
            </a:r>
            <a:r>
              <a:rPr lang="vi-VN" sz="2800" i="1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sau </a:t>
            </a:r>
            <a:r>
              <a:rPr lang="vi-VN" sz="2800" i="1" dirty="0" err="1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pứ</a:t>
            </a:r>
            <a:r>
              <a:rPr lang="vi-VN" sz="2800" i="1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vi-VN" sz="2800" i="1" dirty="0" err="1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có</a:t>
            </a:r>
            <a:r>
              <a:rPr lang="vi-VN" sz="2800" i="1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:</a:t>
            </a:r>
            <a:endParaRPr lang="en-US" sz="2800" i="1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xmlns="" id="{7A3B9E19-F186-416E-A5FE-F1ED02F39AB7}"/>
              </a:ext>
            </a:extLst>
          </p:cNvPr>
          <p:cNvSpPr txBox="1"/>
          <p:nvPr/>
        </p:nvSpPr>
        <p:spPr>
          <a:xfrm>
            <a:off x="6369224" y="5762740"/>
            <a:ext cx="35086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i="1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NO</a:t>
            </a:r>
            <a:r>
              <a:rPr lang="vi-VN" sz="2800" i="1" baseline="-25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3</a:t>
            </a:r>
            <a:r>
              <a:rPr lang="vi-VN" sz="2800" i="1" baseline="30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-</a:t>
            </a:r>
            <a:r>
              <a:rPr lang="vi-VN" sz="2800" i="1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: 0,048 </a:t>
            </a:r>
            <a:r>
              <a:rPr lang="vi-VN" sz="2800" i="1" dirty="0" err="1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mol</a:t>
            </a:r>
            <a:endParaRPr lang="en-US" sz="2800" i="1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xmlns="" id="{F9CC5BDA-F6D9-4671-BFBA-D29C3BDFBE13}"/>
              </a:ext>
            </a:extLst>
          </p:cNvPr>
          <p:cNvSpPr txBox="1"/>
          <p:nvPr/>
        </p:nvSpPr>
        <p:spPr>
          <a:xfrm>
            <a:off x="5022591" y="4273526"/>
            <a:ext cx="12453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u="none" strike="noStrike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0,048</a:t>
            </a:r>
            <a:endParaRPr lang="en-US" sz="2400" u="none" strike="noStrike" dirty="0">
              <a:solidFill>
                <a:srgbClr val="FFFF00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xmlns="" id="{A9BD91FC-7AAD-4933-A009-77AB7489998D}"/>
              </a:ext>
            </a:extLst>
          </p:cNvPr>
          <p:cNvSpPr txBox="1"/>
          <p:nvPr/>
        </p:nvSpPr>
        <p:spPr>
          <a:xfrm>
            <a:off x="6384706" y="6297808"/>
            <a:ext cx="35086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i="1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K</a:t>
            </a:r>
            <a:r>
              <a:rPr lang="vi-VN" sz="2800" i="1" baseline="30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+</a:t>
            </a:r>
            <a:r>
              <a:rPr lang="vi-VN" sz="2800" i="1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: 0,108 </a:t>
            </a:r>
            <a:r>
              <a:rPr lang="vi-VN" sz="2800" i="1" dirty="0" err="1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mol</a:t>
            </a:r>
            <a:endParaRPr lang="en-US" sz="2800" i="1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xmlns="" id="{2D42E6D8-E158-4741-9A2D-06C212BBAB46}"/>
              </a:ext>
            </a:extLst>
          </p:cNvPr>
          <p:cNvSpPr txBox="1"/>
          <p:nvPr/>
        </p:nvSpPr>
        <p:spPr>
          <a:xfrm>
            <a:off x="3292491" y="5638092"/>
            <a:ext cx="12453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u="none" strike="noStrike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0,108</a:t>
            </a:r>
            <a:endParaRPr lang="en-US" sz="2400" u="none" strike="noStrike" dirty="0">
              <a:solidFill>
                <a:srgbClr val="FFFF00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xmlns="" id="{FA571A41-FF01-42EC-ABF7-79DA42E1EA9F}"/>
              </a:ext>
            </a:extLst>
          </p:cNvPr>
          <p:cNvSpPr txBox="1"/>
          <p:nvPr/>
        </p:nvSpPr>
        <p:spPr>
          <a:xfrm>
            <a:off x="6356556" y="6904494"/>
            <a:ext cx="35086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i="1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PO</a:t>
            </a:r>
            <a:r>
              <a:rPr lang="vi-VN" sz="2800" i="1" baseline="-25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4</a:t>
            </a:r>
            <a:r>
              <a:rPr lang="vi-VN" sz="2800" i="1" baseline="30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3-</a:t>
            </a:r>
            <a:r>
              <a:rPr lang="vi-VN" sz="2800" i="1" baseline="-25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dư</a:t>
            </a:r>
            <a:r>
              <a:rPr lang="vi-VN" sz="2800" i="1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: </a:t>
            </a:r>
            <a:r>
              <a:rPr lang="vi-VN" sz="2000" i="1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0,036 – 0,016</a:t>
            </a:r>
            <a:r>
              <a:rPr lang="vi-VN" sz="2000" i="1" baseline="-25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vi-VN" sz="2000" i="1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=</a:t>
            </a:r>
          </a:p>
          <a:p>
            <a:r>
              <a:rPr lang="vi-VN" sz="2000" i="1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                          0,02 </a:t>
            </a:r>
            <a:r>
              <a:rPr lang="vi-VN" sz="2000" i="1" dirty="0" err="1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mol</a:t>
            </a:r>
            <a:endParaRPr lang="en-US" sz="2800" i="1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9630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94" grpId="0"/>
      <p:bldP spid="51" grpId="0"/>
      <p:bldP spid="52" grpId="0"/>
      <p:bldP spid="54" grpId="0"/>
      <p:bldP spid="56" grpId="0"/>
      <p:bldP spid="58" grpId="0"/>
      <p:bldP spid="67" grpId="0"/>
      <p:bldP spid="68" grpId="0"/>
      <p:bldP spid="34" grpId="0"/>
      <p:bldP spid="35" grpId="0"/>
      <p:bldP spid="36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7" grpId="0"/>
      <p:bldP spid="49" grpId="0"/>
      <p:bldP spid="50" grpId="0"/>
      <p:bldP spid="53" grpId="0"/>
      <p:bldP spid="55" grpId="0"/>
      <p:bldP spid="77" grpId="0"/>
      <p:bldP spid="7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43863F7B-609C-45F3-97F3-18F7D6212EF0}"/>
              </a:ext>
            </a:extLst>
          </p:cNvPr>
          <p:cNvSpPr txBox="1"/>
          <p:nvPr/>
        </p:nvSpPr>
        <p:spPr>
          <a:xfrm>
            <a:off x="27904" y="36909"/>
            <a:ext cx="10058400" cy="77724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xmlns="" id="{359F0B08-B28F-4C34-A373-6532365ED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9666" y="431282"/>
            <a:ext cx="2674875" cy="710261"/>
          </a:xfrm>
        </p:spPr>
        <p:txBody>
          <a:bodyPr>
            <a:normAutofit/>
          </a:bodyPr>
          <a:lstStyle/>
          <a:p>
            <a:r>
              <a:rPr lang="vi-VN" sz="4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DẶN DÒ</a:t>
            </a:r>
            <a:endParaRPr lang="en-US" sz="44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72CC0672-3F33-4753-A8C0-B19209D012C1}"/>
              </a:ext>
            </a:extLst>
          </p:cNvPr>
          <p:cNvSpPr txBox="1"/>
          <p:nvPr/>
        </p:nvSpPr>
        <p:spPr>
          <a:xfrm>
            <a:off x="308683" y="1607480"/>
            <a:ext cx="92488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Ôn </a:t>
            </a:r>
            <a:r>
              <a:rPr lang="vi-VN" sz="2800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lại</a:t>
            </a:r>
            <a:r>
              <a:rPr lang="vi-VN" sz="28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2800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</a:t>
            </a:r>
            <a:r>
              <a:rPr lang="vi-VN" sz="28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2800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kiến</a:t>
            </a:r>
            <a:r>
              <a:rPr lang="vi-VN" sz="28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2800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thức</a:t>
            </a:r>
            <a:r>
              <a:rPr lang="vi-VN" sz="28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2800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kí</a:t>
            </a:r>
            <a:r>
              <a:rPr lang="vi-VN" sz="28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2800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thuyết</a:t>
            </a:r>
            <a:r>
              <a:rPr lang="vi-VN" sz="28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cho </a:t>
            </a:r>
            <a:r>
              <a:rPr lang="vi-VN" sz="2800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thật</a:t>
            </a:r>
            <a:r>
              <a:rPr lang="vi-VN" sz="28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2800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vững</a:t>
            </a:r>
            <a:endParaRPr lang="en-US" sz="28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xmlns="" id="{4AE60F6E-2F7F-40C3-AC53-E3CAD90BCC66}"/>
              </a:ext>
            </a:extLst>
          </p:cNvPr>
          <p:cNvSpPr txBox="1"/>
          <p:nvPr/>
        </p:nvSpPr>
        <p:spPr>
          <a:xfrm>
            <a:off x="308683" y="2450504"/>
            <a:ext cx="92488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</a:t>
            </a:r>
            <a:r>
              <a:rPr lang="vi-VN" sz="2800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Làm</a:t>
            </a:r>
            <a:r>
              <a:rPr lang="vi-VN" sz="28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2800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</a:t>
            </a:r>
            <a:r>
              <a:rPr lang="vi-VN" sz="28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2800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bài</a:t>
            </a:r>
            <a:r>
              <a:rPr lang="vi-VN" sz="28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2800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tập</a:t>
            </a:r>
            <a:r>
              <a:rPr lang="vi-VN" sz="28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trong </a:t>
            </a:r>
            <a:r>
              <a:rPr lang="vi-VN" sz="2800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đề</a:t>
            </a:r>
            <a:r>
              <a:rPr lang="vi-VN" sz="28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cương ôn </a:t>
            </a:r>
            <a:r>
              <a:rPr lang="vi-VN" sz="2800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tập</a:t>
            </a:r>
            <a:r>
              <a:rPr lang="vi-VN" sz="28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2800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Hóa</a:t>
            </a:r>
            <a:r>
              <a:rPr lang="vi-VN" sz="28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11 – HK1</a:t>
            </a:r>
          </a:p>
          <a:p>
            <a:r>
              <a:rPr lang="vi-VN" sz="28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vi-VN" sz="2800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</a:t>
            </a:r>
            <a:r>
              <a:rPr lang="vi-VN" sz="28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2800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bài</a:t>
            </a:r>
            <a:r>
              <a:rPr lang="vi-VN" sz="28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2800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tập</a:t>
            </a:r>
            <a:r>
              <a:rPr lang="vi-VN" sz="28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2800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còn</a:t>
            </a:r>
            <a:r>
              <a:rPr lang="vi-VN" sz="28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2800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lại</a:t>
            </a:r>
            <a:r>
              <a:rPr lang="vi-VN" sz="28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2800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vi-VN" sz="28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2800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dạng</a:t>
            </a:r>
            <a:r>
              <a:rPr lang="vi-VN" sz="28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5, 6, 7)</a:t>
            </a:r>
            <a:endParaRPr lang="en-US" sz="28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0578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xmlns="" id="{7C027979-C551-438F-AA32-E56D6EAB77D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116819" y="469900"/>
            <a:ext cx="2194560" cy="6858000"/>
          </a:xfrm>
        </p:spPr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EA9603FB-BDC2-4C9D-91AE-7DCB01157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2800" y="48010"/>
            <a:ext cx="4145680" cy="42561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ÔN TẬP CHƯƠNG 1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xmlns="" id="{9FC85930-5160-4E74-B8A1-FDE2305F692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774364" y="478059"/>
            <a:ext cx="2194560" cy="6858000"/>
          </a:xfrm>
        </p:spPr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xmlns="" id="{1118B954-57CA-44BA-85EA-7E5DF3A3626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51391" y="497705"/>
            <a:ext cx="2194560" cy="6858000"/>
          </a:xfrm>
        </p:spPr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xmlns="" id="{A5875279-F694-4D3A-B1C1-D961599F2C6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406331" y="487371"/>
            <a:ext cx="2194560" cy="6858000"/>
          </a:xfrm>
        </p:spPr>
      </p:sp>
      <p:sp>
        <p:nvSpPr>
          <p:cNvPr id="7" name="Text Placeholder 49">
            <a:extLst>
              <a:ext uri="{FF2B5EF4-FFF2-40B4-BE49-F238E27FC236}">
                <a16:creationId xmlns:a16="http://schemas.microsoft.com/office/drawing/2014/main" xmlns="" id="{4ADB93D7-92C8-4962-B4B8-F39B8F8C95CB}"/>
              </a:ext>
            </a:extLst>
          </p:cNvPr>
          <p:cNvSpPr txBox="1">
            <a:spLocks/>
          </p:cNvSpPr>
          <p:nvPr/>
        </p:nvSpPr>
        <p:spPr>
          <a:xfrm>
            <a:off x="5103489" y="5353911"/>
            <a:ext cx="2194560" cy="1965960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vert="horz" lIns="91440" tIns="45720" rIns="91440" bIns="45720" rtlCol="0" anchor="ctr">
            <a:normAutofit lnSpcReduction="10000"/>
          </a:bodyPr>
          <a:lstStyle>
            <a:lvl1pPr marL="171450" indent="-17145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 ĐIỆN LI CỦA NƯỚC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</a:t>
            </a:r>
            <a:endParaRPr lang="en-US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xt Placeholder 48">
            <a:extLst>
              <a:ext uri="{FF2B5EF4-FFF2-40B4-BE49-F238E27FC236}">
                <a16:creationId xmlns:a16="http://schemas.microsoft.com/office/drawing/2014/main" xmlns="" id="{F60C0165-E4D2-4A4C-87D1-EF14ADA9C3A4}"/>
              </a:ext>
            </a:extLst>
          </p:cNvPr>
          <p:cNvSpPr txBox="1">
            <a:spLocks/>
          </p:cNvSpPr>
          <p:nvPr/>
        </p:nvSpPr>
        <p:spPr>
          <a:xfrm>
            <a:off x="2777296" y="5353911"/>
            <a:ext cx="2194560" cy="1965960"/>
          </a:xfrm>
          <a:prstGeom prst="rect">
            <a:avLst/>
          </a:prstGeom>
          <a:solidFill>
            <a:schemeClr val="accent2"/>
          </a:solidFill>
        </p:spPr>
        <p:txBody>
          <a:bodyPr vert="horz" lIns="91440" tIns="45720" rIns="91440" bIns="45720" rtlCol="0" anchor="ctr">
            <a:normAutofit/>
          </a:bodyPr>
          <a:lstStyle>
            <a:lvl1pPr marL="171450" indent="-17145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0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AXIT BAZ MUỐI</a:t>
            </a:r>
            <a:endParaRPr lang="en-US" sz="4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Text Placeholder 51">
            <a:extLst>
              <a:ext uri="{FF2B5EF4-FFF2-40B4-BE49-F238E27FC236}">
                <a16:creationId xmlns:a16="http://schemas.microsoft.com/office/drawing/2014/main" xmlns="" id="{F74E8F8D-2AFE-40D4-AD43-6B3019BA4C85}"/>
              </a:ext>
            </a:extLst>
          </p:cNvPr>
          <p:cNvSpPr txBox="1">
            <a:spLocks/>
          </p:cNvSpPr>
          <p:nvPr/>
        </p:nvSpPr>
        <p:spPr>
          <a:xfrm>
            <a:off x="7394683" y="5353911"/>
            <a:ext cx="2194560" cy="1965960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>
            <a:noAutofit/>
          </a:bodyPr>
          <a:lstStyle>
            <a:lvl1pPr marL="171450" indent="-17145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PHẢN ỨNG TRAO ĐỔI ION</a:t>
            </a:r>
          </a:p>
        </p:txBody>
      </p:sp>
      <p:sp>
        <p:nvSpPr>
          <p:cNvPr id="10" name="Text Placeholder 50">
            <a:extLst>
              <a:ext uri="{FF2B5EF4-FFF2-40B4-BE49-F238E27FC236}">
                <a16:creationId xmlns:a16="http://schemas.microsoft.com/office/drawing/2014/main" xmlns="" id="{398F6EE3-94C1-4A4D-897C-3F04D941F1DD}"/>
              </a:ext>
            </a:extLst>
          </p:cNvPr>
          <p:cNvSpPr txBox="1">
            <a:spLocks/>
          </p:cNvSpPr>
          <p:nvPr/>
        </p:nvSpPr>
        <p:spPr>
          <a:xfrm>
            <a:off x="459303" y="5377207"/>
            <a:ext cx="2194560" cy="1965960"/>
          </a:xfrm>
          <a:prstGeom prst="rect">
            <a:avLst/>
          </a:prstGeom>
          <a:solidFill>
            <a:schemeClr val="accent6"/>
          </a:solidFill>
        </p:spPr>
        <p:txBody>
          <a:bodyPr vert="horz" lIns="91440" tIns="45720" rIns="91440" bIns="45720" rtlCol="0" anchor="ctr">
            <a:normAutofit/>
          </a:bodyPr>
          <a:lstStyle>
            <a:lvl1pPr marL="171450" indent="-17145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 ĐIỆN LI</a:t>
            </a:r>
            <a:endParaRPr lang="en-US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79811E92-0D70-4C72-9A3D-6F0D2BD95977}"/>
              </a:ext>
            </a:extLst>
          </p:cNvPr>
          <p:cNvSpPr txBox="1"/>
          <p:nvPr/>
        </p:nvSpPr>
        <p:spPr>
          <a:xfrm>
            <a:off x="460921" y="474111"/>
            <a:ext cx="2194560" cy="194437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Là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quá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trình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phân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li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khi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tan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trong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nước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hoặc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khi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nóng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chảy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thành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ion.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CFE4A233-5EBE-42E6-BAE9-EAA02470D371}"/>
              </a:ext>
            </a:extLst>
          </p:cNvPr>
          <p:cNvSpPr txBox="1"/>
          <p:nvPr/>
        </p:nvSpPr>
        <p:spPr>
          <a:xfrm>
            <a:off x="455519" y="2418489"/>
            <a:ext cx="2194560" cy="163570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điện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li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là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khi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tan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trong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nước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hoặc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khi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nóng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chảy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thành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ion.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xmlns="" id="{1C9719EC-5980-4500-B04D-FBCD14D45F37}"/>
              </a:ext>
            </a:extLst>
          </p:cNvPr>
          <p:cNvGrpSpPr/>
          <p:nvPr/>
        </p:nvGrpSpPr>
        <p:grpSpPr>
          <a:xfrm>
            <a:off x="455097" y="4000633"/>
            <a:ext cx="2157105" cy="1375389"/>
            <a:chOff x="420153" y="4000633"/>
            <a:chExt cx="2157105" cy="1375389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xmlns="" id="{B0359054-17B0-43BF-B33C-7B989DC277D7}"/>
                </a:ext>
              </a:extLst>
            </p:cNvPr>
            <p:cNvSpPr txBox="1"/>
            <p:nvPr/>
          </p:nvSpPr>
          <p:spPr>
            <a:xfrm>
              <a:off x="420153" y="4000633"/>
              <a:ext cx="2157105" cy="1375389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</p:spPr>
          <p:txBody>
            <a:bodyPr wrap="square" rtlCol="0">
              <a:spAutoFit/>
            </a:bodyPr>
            <a:lstStyle/>
            <a:p>
              <a:pPr algn="just"/>
              <a:r>
                <a:rPr lang="en-US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- Dùng      </a:t>
              </a:r>
              <a:r>
                <a:rPr lang="en-US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hoặc</a:t>
              </a:r>
              <a:endPara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algn="just"/>
              <a:r>
                <a:rPr lang="en-US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 </a:t>
              </a:r>
              <a:r>
                <a:rPr lang="en-US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để</a:t>
              </a:r>
              <a:r>
                <a:rPr lang="en-US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biểu</a:t>
              </a:r>
              <a:r>
                <a:rPr lang="en-US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diễn</a:t>
              </a:r>
              <a:r>
                <a:rPr lang="en-US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sự</a:t>
              </a:r>
              <a:r>
                <a:rPr lang="en-US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điện</a:t>
              </a:r>
              <a:r>
                <a:rPr lang="en-US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li </a:t>
              </a:r>
              <a:r>
                <a:rPr lang="en-US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của</a:t>
              </a:r>
              <a:r>
                <a:rPr lang="en-US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chẩt</a:t>
              </a:r>
              <a:r>
                <a:rPr lang="en-US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điện</a:t>
              </a:r>
              <a:r>
                <a:rPr lang="en-US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li.         </a:t>
              </a:r>
            </a:p>
          </p:txBody>
        </p: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xmlns="" id="{119264CC-B49F-4DBB-8391-61835A6D5CDD}"/>
                </a:ext>
              </a:extLst>
            </p:cNvPr>
            <p:cNvCxnSpPr/>
            <p:nvPr/>
          </p:nvCxnSpPr>
          <p:spPr>
            <a:xfrm>
              <a:off x="1331058" y="4249495"/>
              <a:ext cx="361101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Picture Placeholder 3">
            <a:extLst>
              <a:ext uri="{FF2B5EF4-FFF2-40B4-BE49-F238E27FC236}">
                <a16:creationId xmlns:a16="http://schemas.microsoft.com/office/drawing/2014/main" xmlns="" id="{FCC9C142-7C3E-4DC8-BF17-A5CDC57DF2C7}"/>
              </a:ext>
            </a:extLst>
          </p:cNvPr>
          <p:cNvSpPr txBox="1">
            <a:spLocks/>
          </p:cNvSpPr>
          <p:nvPr/>
        </p:nvSpPr>
        <p:spPr>
          <a:xfrm>
            <a:off x="2760097" y="469900"/>
            <a:ext cx="2194560" cy="6858000"/>
          </a:xfrm>
          <a:prstGeom prst="rect">
            <a:avLst/>
          </a:prstGeom>
        </p:spPr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C61EDED3-FDF9-47CA-8482-89F941E1AF7A}"/>
              </a:ext>
            </a:extLst>
          </p:cNvPr>
          <p:cNvSpPr txBox="1"/>
          <p:nvPr/>
        </p:nvSpPr>
        <p:spPr>
          <a:xfrm>
            <a:off x="2790914" y="485048"/>
            <a:ext cx="2194560" cy="101835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Arhenius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Axit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phân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li ra H</a:t>
            </a:r>
            <a:r>
              <a:rPr lang="en-US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Baz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phân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li ra OH</a:t>
            </a:r>
            <a:r>
              <a:rPr lang="en-US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30527F33-5DCB-4F45-8451-E5C9C757A9EF}"/>
              </a:ext>
            </a:extLst>
          </p:cNvPr>
          <p:cNvSpPr txBox="1"/>
          <p:nvPr/>
        </p:nvSpPr>
        <p:spPr>
          <a:xfrm>
            <a:off x="2781346" y="1510393"/>
            <a:ext cx="2200908" cy="132703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Lưỡng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tính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en-U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vừa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phân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li </a:t>
            </a:r>
            <a:r>
              <a:rPr lang="en-U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theo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kiểu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axit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vừa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phân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li </a:t>
            </a:r>
            <a:r>
              <a:rPr lang="en-U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kiểu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bazơ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196BB8A7-F53E-48ED-9E70-9C541ECF2360}"/>
              </a:ext>
            </a:extLst>
          </p:cNvPr>
          <p:cNvSpPr txBox="1"/>
          <p:nvPr/>
        </p:nvSpPr>
        <p:spPr>
          <a:xfrm>
            <a:off x="2774364" y="3019249"/>
            <a:ext cx="2194560" cy="132703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Muối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phân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li ra cation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kim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loại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hoặc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amoni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anion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gốc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axit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8A1F2636-33B5-49A1-9C04-8B478C812DDA}"/>
              </a:ext>
            </a:extLst>
          </p:cNvPr>
          <p:cNvSpPr txBox="1"/>
          <p:nvPr/>
        </p:nvSpPr>
        <p:spPr>
          <a:xfrm>
            <a:off x="2776247" y="4264445"/>
            <a:ext cx="2194560" cy="1018356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Muối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axit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có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gốc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axit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còn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khả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năng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phân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li ra H</a:t>
            </a:r>
            <a:r>
              <a:rPr lang="en-US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6F676418-736D-4DE2-A81D-113FDB7626C2}"/>
              </a:ext>
            </a:extLst>
          </p:cNvPr>
          <p:cNvSpPr txBox="1"/>
          <p:nvPr/>
        </p:nvSpPr>
        <p:spPr>
          <a:xfrm>
            <a:off x="5093600" y="478059"/>
            <a:ext cx="2194560" cy="70968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H</a:t>
            </a:r>
            <a:r>
              <a:rPr lang="en-US" baseline="-25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là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điện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li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rất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yếu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0949F8EB-479E-45B9-BD80-F549916020FC}"/>
              </a:ext>
            </a:extLst>
          </p:cNvPr>
          <p:cNvSpPr txBox="1"/>
          <p:nvPr/>
        </p:nvSpPr>
        <p:spPr>
          <a:xfrm>
            <a:off x="5120657" y="1726993"/>
            <a:ext cx="2194560" cy="101835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[H</a:t>
            </a:r>
            <a:r>
              <a:rPr lang="en-US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 = 10</a:t>
            </a:r>
            <a:r>
              <a:rPr lang="en-US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-a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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pH = a.</a:t>
            </a:r>
          </a:p>
          <a:p>
            <a:pPr algn="just"/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pH = -lg[H</a:t>
            </a:r>
            <a:r>
              <a:rPr lang="en-US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+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]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537B4368-D796-4B8C-9A43-04A46E04382F}"/>
              </a:ext>
            </a:extLst>
          </p:cNvPr>
          <p:cNvSpPr txBox="1"/>
          <p:nvPr/>
        </p:nvSpPr>
        <p:spPr>
          <a:xfrm>
            <a:off x="5122566" y="2826232"/>
            <a:ext cx="2194560" cy="64633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en-US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MT </a:t>
            </a:r>
            <a:r>
              <a:rPr lang="en-US" sz="1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trung</a:t>
            </a:r>
            <a:r>
              <a:rPr lang="en-US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tính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[H</a:t>
            </a:r>
            <a:r>
              <a:rPr lang="en-US" sz="1800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 = 10</a:t>
            </a:r>
            <a:r>
              <a:rPr lang="en-US" sz="1800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-7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pH=7.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A1597B90-23B8-43EB-8FAE-0A8356C9979F}"/>
              </a:ext>
            </a:extLst>
          </p:cNvPr>
          <p:cNvSpPr txBox="1"/>
          <p:nvPr/>
        </p:nvSpPr>
        <p:spPr>
          <a:xfrm>
            <a:off x="5116858" y="3571865"/>
            <a:ext cx="2194560" cy="709681"/>
          </a:xfrm>
          <a:prstGeom prst="rect">
            <a:avLst/>
          </a:prstGeom>
          <a:solidFill>
            <a:srgbClr val="FF99FF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MT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axit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[H</a:t>
            </a:r>
            <a:r>
              <a:rPr lang="en-US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 &gt; 10</a:t>
            </a:r>
            <a:r>
              <a:rPr lang="en-US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-7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pH&lt;7.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2265C2E4-F388-437C-B803-C3C0B4ECBCF7}"/>
              </a:ext>
            </a:extLst>
          </p:cNvPr>
          <p:cNvSpPr txBox="1"/>
          <p:nvPr/>
        </p:nvSpPr>
        <p:spPr>
          <a:xfrm>
            <a:off x="5093600" y="4316065"/>
            <a:ext cx="2194560" cy="70968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MT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baz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[H</a:t>
            </a:r>
            <a:r>
              <a:rPr lang="en-US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 &lt; 10</a:t>
            </a:r>
            <a:r>
              <a:rPr lang="en-US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-7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pH&gt; 7.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6DAE4B1A-F6D6-4954-944F-ABA78729D587}"/>
              </a:ext>
            </a:extLst>
          </p:cNvPr>
          <p:cNvSpPr txBox="1"/>
          <p:nvPr/>
        </p:nvSpPr>
        <p:spPr>
          <a:xfrm>
            <a:off x="5116742" y="1261516"/>
            <a:ext cx="2194560" cy="40100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[H</a:t>
            </a:r>
            <a:r>
              <a:rPr lang="en-US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].[OH</a:t>
            </a:r>
            <a:r>
              <a:rPr lang="en-US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]= 10</a:t>
            </a:r>
            <a:r>
              <a:rPr lang="en-US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-14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42E6DA70-1D91-47AF-8BC5-158D166EB836}"/>
              </a:ext>
            </a:extLst>
          </p:cNvPr>
          <p:cNvSpPr txBox="1"/>
          <p:nvPr/>
        </p:nvSpPr>
        <p:spPr>
          <a:xfrm>
            <a:off x="7400990" y="487371"/>
            <a:ext cx="2194560" cy="10183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ion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kết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hợp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với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nhau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để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hình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thành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63D51A6F-4D85-467C-B6D7-C09CF3A99989}"/>
              </a:ext>
            </a:extLst>
          </p:cNvPr>
          <p:cNvSpPr txBox="1"/>
          <p:nvPr/>
        </p:nvSpPr>
        <p:spPr>
          <a:xfrm>
            <a:off x="7410459" y="1473408"/>
            <a:ext cx="2194560" cy="40100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kết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tủa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1056FA49-219B-410A-8F12-48AA2D90B564}"/>
              </a:ext>
            </a:extLst>
          </p:cNvPr>
          <p:cNvSpPr txBox="1"/>
          <p:nvPr/>
        </p:nvSpPr>
        <p:spPr>
          <a:xfrm>
            <a:off x="7415574" y="1836508"/>
            <a:ext cx="2194560" cy="401007"/>
          </a:xfrm>
          <a:prstGeom prst="rect">
            <a:avLst/>
          </a:prstGeom>
          <a:solidFill>
            <a:srgbClr val="FF6699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bay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hơi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97F8ADEA-90F8-41C5-B410-E602E7DE53DD}"/>
              </a:ext>
            </a:extLst>
          </p:cNvPr>
          <p:cNvSpPr txBox="1"/>
          <p:nvPr/>
        </p:nvSpPr>
        <p:spPr>
          <a:xfrm>
            <a:off x="7411431" y="2173281"/>
            <a:ext cx="2194560" cy="401007"/>
          </a:xfrm>
          <a:prstGeom prst="rect">
            <a:avLst/>
          </a:prstGeom>
          <a:solidFill>
            <a:srgbClr val="FF6600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điện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li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yếu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xmlns="" id="{015B0943-8100-4970-8224-E97F47A263DB}"/>
              </a:ext>
            </a:extLst>
          </p:cNvPr>
          <p:cNvSpPr txBox="1"/>
          <p:nvPr/>
        </p:nvSpPr>
        <p:spPr>
          <a:xfrm>
            <a:off x="7396599" y="2561958"/>
            <a:ext cx="2194560" cy="955005"/>
          </a:xfrm>
          <a:prstGeom prst="rect">
            <a:avLst/>
          </a:prstGeom>
          <a:solidFill>
            <a:srgbClr val="FFCCFF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chú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ý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khi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làm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bài</a:t>
            </a:r>
            <a:r>
              <a:rPr lang="en-US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tập</a:t>
            </a:r>
            <a:r>
              <a:rPr lang="en-US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về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phản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ứng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trao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đổi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ion:</a:t>
            </a:r>
          </a:p>
        </p:txBody>
      </p:sp>
      <p:sp>
        <p:nvSpPr>
          <p:cNvPr id="39" name="Picture Placeholder 5">
            <a:extLst>
              <a:ext uri="{FF2B5EF4-FFF2-40B4-BE49-F238E27FC236}">
                <a16:creationId xmlns:a16="http://schemas.microsoft.com/office/drawing/2014/main" xmlns="" id="{2CEB3790-DB9E-47AC-ABA9-5E1D646F02CC}"/>
              </a:ext>
            </a:extLst>
          </p:cNvPr>
          <p:cNvSpPr txBox="1">
            <a:spLocks/>
          </p:cNvSpPr>
          <p:nvPr/>
        </p:nvSpPr>
        <p:spPr>
          <a:xfrm>
            <a:off x="7413017" y="444500"/>
            <a:ext cx="2194560" cy="6858000"/>
          </a:xfrm>
          <a:prstGeom prst="rect">
            <a:avLst/>
          </a:prstGeom>
        </p:spPr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555B3F8B-B9D6-402A-94FB-F29AA299B9D3}"/>
              </a:ext>
            </a:extLst>
          </p:cNvPr>
          <p:cNvSpPr txBox="1"/>
          <p:nvPr/>
        </p:nvSpPr>
        <p:spPr>
          <a:xfrm>
            <a:off x="7415646" y="3491455"/>
            <a:ext cx="2194560" cy="1018356"/>
          </a:xfrm>
          <a:prstGeom prst="rect">
            <a:avLst/>
          </a:prstGeom>
          <a:solidFill>
            <a:srgbClr val="FF6600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kết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tủa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khí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điện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li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yếu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không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viết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phân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li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thành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ion.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F6ADF5E8-107B-49FA-B3FE-412A321AAB9E}"/>
              </a:ext>
            </a:extLst>
          </p:cNvPr>
          <p:cNvSpPr txBox="1"/>
          <p:nvPr/>
        </p:nvSpPr>
        <p:spPr>
          <a:xfrm>
            <a:off x="7408961" y="4427520"/>
            <a:ext cx="2194560" cy="1018356"/>
          </a:xfrm>
          <a:prstGeom prst="rect">
            <a:avLst/>
          </a:prstGeom>
          <a:solidFill>
            <a:srgbClr val="FF6699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Tự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chọn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phân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tử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chọn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tan</a:t>
            </a:r>
          </a:p>
        </p:txBody>
      </p:sp>
      <p:pic>
        <p:nvPicPr>
          <p:cNvPr id="43" name="Picture 4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059" y="4427520"/>
            <a:ext cx="605256" cy="30012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72392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21" grpId="0" animBg="1"/>
      <p:bldP spid="23" grpId="0" animBg="1"/>
      <p:bldP spid="24" grpId="0" animBg="1"/>
      <p:bldP spid="25" grpId="0" animBg="1"/>
      <p:bldP spid="26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40" grpId="0" animBg="1"/>
      <p:bldP spid="4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43863F7B-609C-45F3-97F3-18F7D6212EF0}"/>
              </a:ext>
            </a:extLst>
          </p:cNvPr>
          <p:cNvSpPr txBox="1"/>
          <p:nvPr/>
        </p:nvSpPr>
        <p:spPr>
          <a:xfrm>
            <a:off x="0" y="0"/>
            <a:ext cx="10058400" cy="77724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062E7D1F-A077-4735-8A48-A6FB80DC34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994" y="81834"/>
            <a:ext cx="9553260" cy="599601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</a:t>
            </a: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dạng</a:t>
            </a: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bài</a:t>
            </a: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tập</a:t>
            </a: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ôn</a:t>
            </a: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tập</a:t>
            </a: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chương</a:t>
            </a: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1: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xmlns="" id="{AE7AD080-BC29-4423-AEDD-7CD9E542EF8E}"/>
              </a:ext>
            </a:extLst>
          </p:cNvPr>
          <p:cNvSpPr txBox="1"/>
          <p:nvPr/>
        </p:nvSpPr>
        <p:spPr>
          <a:xfrm>
            <a:off x="50848" y="681435"/>
            <a:ext cx="99434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DẠNG 1:</a:t>
            </a:r>
            <a:r>
              <a:rPr lang="en-US" sz="2800" b="1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TÍNH NỒNG ĐỘ ION TRONG MỘT DUNG DỊCH</a:t>
            </a:r>
            <a:endParaRPr lang="en-US" sz="28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72" name="Group 71">
            <a:extLst>
              <a:ext uri="{FF2B5EF4-FFF2-40B4-BE49-F238E27FC236}">
                <a16:creationId xmlns:a16="http://schemas.microsoft.com/office/drawing/2014/main" xmlns="" id="{B8CD9CA7-265C-4066-B3D9-BC947742C966}"/>
              </a:ext>
            </a:extLst>
          </p:cNvPr>
          <p:cNvGrpSpPr/>
          <p:nvPr/>
        </p:nvGrpSpPr>
        <p:grpSpPr>
          <a:xfrm>
            <a:off x="122309" y="1362391"/>
            <a:ext cx="617366" cy="617366"/>
            <a:chOff x="2312209" y="2969865"/>
            <a:chExt cx="617366" cy="617366"/>
          </a:xfrm>
        </p:grpSpPr>
        <p:sp>
          <p:nvSpPr>
            <p:cNvPr id="71" name="Oval 70">
              <a:extLst>
                <a:ext uri="{FF2B5EF4-FFF2-40B4-BE49-F238E27FC236}">
                  <a16:creationId xmlns:a16="http://schemas.microsoft.com/office/drawing/2014/main" xmlns="" id="{10BF1DA3-A3AD-440A-A31B-CDA7A7C82AD8}"/>
                </a:ext>
              </a:extLst>
            </p:cNvPr>
            <p:cNvSpPr/>
            <p:nvPr/>
          </p:nvSpPr>
          <p:spPr>
            <a:xfrm>
              <a:off x="2312209" y="2969865"/>
              <a:ext cx="617366" cy="617366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xmlns="" id="{88AA0481-B95D-41E3-A9C5-F9FF4678B524}"/>
                </a:ext>
              </a:extLst>
            </p:cNvPr>
            <p:cNvSpPr txBox="1"/>
            <p:nvPr/>
          </p:nvSpPr>
          <p:spPr>
            <a:xfrm>
              <a:off x="2417045" y="2999465"/>
              <a:ext cx="51253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solidFill>
                    <a:srgbClr val="FFFF00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1</a:t>
              </a:r>
              <a:endParaRPr lang="en-US" sz="28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73" name="TextBox 72">
            <a:extLst>
              <a:ext uri="{FF2B5EF4-FFF2-40B4-BE49-F238E27FC236}">
                <a16:creationId xmlns:a16="http://schemas.microsoft.com/office/drawing/2014/main" xmlns="" id="{5399F66B-2E06-4AD4-9EC9-7E8DE62A6B3F}"/>
              </a:ext>
            </a:extLst>
          </p:cNvPr>
          <p:cNvSpPr txBox="1"/>
          <p:nvPr/>
        </p:nvSpPr>
        <p:spPr>
          <a:xfrm>
            <a:off x="728027" y="1415287"/>
            <a:ext cx="925465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u="none" strike="noStrike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Hòa tan 85,8 gam tinh thể Na</a:t>
            </a:r>
            <a:r>
              <a:rPr lang="pt-BR" sz="2800" u="none" strike="noStrike" baseline="-25000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pt-BR" sz="2800" u="none" strike="noStrike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</a:t>
            </a:r>
            <a:r>
              <a:rPr lang="pt-BR" sz="2800" u="none" strike="noStrike" baseline="-25000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r>
              <a:rPr lang="pt-BR" sz="2800" u="none" strike="noStrike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10H</a:t>
            </a:r>
            <a:r>
              <a:rPr lang="pt-BR" sz="2800" u="none" strike="noStrike" baseline="-25000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pt-BR" sz="2800" u="none" strike="noStrike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 vào 539,2 gam nước thu được dung dịch có khối lượng riêng D = 1,25g/ml.</a:t>
            </a:r>
            <a:endParaRPr lang="en-US" sz="2800" u="none" strike="noStrike" dirty="0">
              <a:solidFill>
                <a:schemeClr val="bg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xmlns="" id="{CC59BEEB-31E2-4FDA-90B6-5B4346691A37}"/>
              </a:ext>
            </a:extLst>
          </p:cNvPr>
          <p:cNvSpPr txBox="1"/>
          <p:nvPr/>
        </p:nvSpPr>
        <p:spPr>
          <a:xfrm>
            <a:off x="122309" y="2853178"/>
            <a:ext cx="18404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u="none" strike="noStrike" dirty="0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</a:t>
            </a:r>
            <a:r>
              <a:rPr lang="pt-BR" sz="2800" u="none" strike="noStrike" baseline="-25000" dirty="0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tinh thế </a:t>
            </a:r>
            <a:r>
              <a:rPr lang="pt-BR" sz="2800" u="none" strike="noStrike" dirty="0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xmlns="" id="{BEAC3919-7C19-4845-A44C-97C33DD82D28}"/>
              </a:ext>
            </a:extLst>
          </p:cNvPr>
          <p:cNvSpPr txBox="1"/>
          <p:nvPr/>
        </p:nvSpPr>
        <p:spPr>
          <a:xfrm>
            <a:off x="1579330" y="2853178"/>
            <a:ext cx="35750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u="none" strike="noStrike" dirty="0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85,8 : (106 + 10.18)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xmlns="" id="{7640219B-CF81-41AD-A5E6-6671FF848C18}"/>
              </a:ext>
            </a:extLst>
          </p:cNvPr>
          <p:cNvSpPr txBox="1"/>
          <p:nvPr/>
        </p:nvSpPr>
        <p:spPr>
          <a:xfrm>
            <a:off x="4903980" y="2879436"/>
            <a:ext cx="18986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u="none" strike="noStrike" dirty="0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 0,3 mol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xmlns="" id="{9A2A589A-12CA-4754-BA04-01DFCA041911}"/>
              </a:ext>
            </a:extLst>
          </p:cNvPr>
          <p:cNvSpPr txBox="1"/>
          <p:nvPr/>
        </p:nvSpPr>
        <p:spPr>
          <a:xfrm>
            <a:off x="175213" y="3523932"/>
            <a:ext cx="1723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u="none" strike="noStrike" dirty="0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</a:t>
            </a:r>
            <a:r>
              <a:rPr lang="pt-BR" sz="2800" baseline="-25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dd sau</a:t>
            </a:r>
            <a:r>
              <a:rPr lang="pt-BR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= 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xmlns="" id="{C53DA071-7087-45A5-BF09-1EAE52F2B8F4}"/>
              </a:ext>
            </a:extLst>
          </p:cNvPr>
          <p:cNvSpPr txBox="1"/>
          <p:nvPr/>
        </p:nvSpPr>
        <p:spPr>
          <a:xfrm>
            <a:off x="1685138" y="3541401"/>
            <a:ext cx="28810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u="none" strike="noStrike" dirty="0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85,8 + 539,2 =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xmlns="" id="{75C547E5-73A6-410F-9FF8-2DD78733EACB}"/>
              </a:ext>
            </a:extLst>
          </p:cNvPr>
          <p:cNvSpPr txBox="1"/>
          <p:nvPr/>
        </p:nvSpPr>
        <p:spPr>
          <a:xfrm>
            <a:off x="4118684" y="3544363"/>
            <a:ext cx="18986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u="none" strike="noStrike" dirty="0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625 gam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xmlns="" id="{08EDD55B-A372-4B4B-979C-03EBA2DFA8AC}"/>
              </a:ext>
            </a:extLst>
          </p:cNvPr>
          <p:cNvSpPr txBox="1"/>
          <p:nvPr/>
        </p:nvSpPr>
        <p:spPr>
          <a:xfrm>
            <a:off x="170359" y="4078200"/>
            <a:ext cx="1723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u="none" strike="noStrike" dirty="0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</a:t>
            </a:r>
            <a:r>
              <a:rPr lang="pt-BR" sz="2800" baseline="-25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dd sau</a:t>
            </a:r>
            <a:r>
              <a:rPr lang="pt-BR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= 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xmlns="" id="{BA690302-B975-40EB-AAF7-69ABB95FA158}"/>
              </a:ext>
            </a:extLst>
          </p:cNvPr>
          <p:cNvSpPr txBox="1"/>
          <p:nvPr/>
        </p:nvSpPr>
        <p:spPr>
          <a:xfrm>
            <a:off x="1680284" y="4095669"/>
            <a:ext cx="23384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u="none" strike="noStrike" dirty="0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625 : 1,25 =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xmlns="" id="{E7C5C144-E6D8-42F1-8589-41D18682809B}"/>
              </a:ext>
            </a:extLst>
          </p:cNvPr>
          <p:cNvSpPr txBox="1"/>
          <p:nvPr/>
        </p:nvSpPr>
        <p:spPr>
          <a:xfrm>
            <a:off x="3787677" y="4098631"/>
            <a:ext cx="13667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u="none" strike="noStrike" dirty="0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500ml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xmlns="" id="{3EE66D80-5F4D-40DE-9815-126358111D50}"/>
              </a:ext>
            </a:extLst>
          </p:cNvPr>
          <p:cNvSpPr txBox="1"/>
          <p:nvPr/>
        </p:nvSpPr>
        <p:spPr>
          <a:xfrm>
            <a:off x="4866123" y="4105427"/>
            <a:ext cx="17268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u="none" strike="noStrike" dirty="0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 0,5 lít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xmlns="" id="{FCC02A0E-FD64-456B-9D78-827A1E6C30BF}"/>
              </a:ext>
            </a:extLst>
          </p:cNvPr>
          <p:cNvSpPr txBox="1"/>
          <p:nvPr/>
        </p:nvSpPr>
        <p:spPr>
          <a:xfrm>
            <a:off x="170359" y="4747358"/>
            <a:ext cx="40696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u="none" strike="noStrike" dirty="0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Tinh thể tan trong nước: 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xmlns="" id="{1E237B14-B542-4CF9-B7E1-D372C73A1E5B}"/>
              </a:ext>
            </a:extLst>
          </p:cNvPr>
          <p:cNvSpPr txBox="1"/>
          <p:nvPr/>
        </p:nvSpPr>
        <p:spPr>
          <a:xfrm>
            <a:off x="4214780" y="4774700"/>
            <a:ext cx="55349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u="none" strike="noStrike" dirty="0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</a:t>
            </a:r>
            <a:r>
              <a:rPr lang="pt-BR" sz="2800" baseline="-25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pt-BR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</a:t>
            </a:r>
            <a:r>
              <a:rPr lang="pt-BR" sz="2800" baseline="-25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r>
              <a:rPr lang="pt-BR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pt-BR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 2Na</a:t>
            </a:r>
            <a:r>
              <a:rPr lang="pt-BR" sz="2800" baseline="30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+</a:t>
            </a:r>
            <a:r>
              <a:rPr lang="pt-BR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+ CO</a:t>
            </a:r>
            <a:r>
              <a:rPr lang="pt-BR" sz="2800" baseline="-25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3</a:t>
            </a:r>
            <a:r>
              <a:rPr lang="pt-BR" sz="2800" baseline="30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2-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xmlns="" id="{5625B8DC-71E5-48D2-9D40-E740D360531A}"/>
              </a:ext>
            </a:extLst>
          </p:cNvPr>
          <p:cNvSpPr txBox="1"/>
          <p:nvPr/>
        </p:nvSpPr>
        <p:spPr>
          <a:xfrm>
            <a:off x="189288" y="5504508"/>
            <a:ext cx="9275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u="none" strike="noStrike" dirty="0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0,3 mol tinh thể Na</a:t>
            </a:r>
            <a:r>
              <a:rPr lang="pt-BR" sz="2800" u="none" strike="noStrike" baseline="-25000" dirty="0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pt-BR" sz="2800" u="none" strike="noStrike" dirty="0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</a:t>
            </a:r>
            <a:r>
              <a:rPr lang="pt-BR" sz="2800" u="none" strike="noStrike" baseline="-25000" dirty="0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r>
              <a:rPr lang="pt-BR" sz="2800" u="none" strike="noStrike" dirty="0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.10H</a:t>
            </a:r>
            <a:r>
              <a:rPr lang="pt-BR" sz="2800" u="none" strike="noStrike" baseline="-25000" dirty="0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pt-BR" sz="2800" u="none" strike="noStrike" dirty="0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 có 0,3 mol N</a:t>
            </a:r>
            <a:r>
              <a:rPr lang="pt-BR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  <a:r>
              <a:rPr lang="pt-BR" sz="2800" baseline="-25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pt-BR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</a:t>
            </a:r>
            <a:r>
              <a:rPr lang="pt-BR" sz="2800" baseline="-25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xmlns="" id="{9BAE5B47-34AF-4054-9E20-01280E81C09D}"/>
              </a:ext>
            </a:extLst>
          </p:cNvPr>
          <p:cNvSpPr txBox="1"/>
          <p:nvPr/>
        </p:nvSpPr>
        <p:spPr>
          <a:xfrm>
            <a:off x="4289529" y="5154906"/>
            <a:ext cx="6785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u="none" strike="noStrike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0,3</a:t>
            </a:r>
            <a:endParaRPr lang="en-US" sz="2400" u="none" strike="noStrike" dirty="0">
              <a:solidFill>
                <a:srgbClr val="FFFF00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xmlns="" id="{080CEB8A-36E0-4BD0-ADAE-FC04DC97C0B2}"/>
              </a:ext>
            </a:extLst>
          </p:cNvPr>
          <p:cNvSpPr txBox="1"/>
          <p:nvPr/>
        </p:nvSpPr>
        <p:spPr>
          <a:xfrm>
            <a:off x="5952336" y="5154906"/>
            <a:ext cx="6785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u="none" strike="noStrike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0,6</a:t>
            </a:r>
            <a:endParaRPr lang="en-US" sz="2400" u="none" strike="noStrike" dirty="0">
              <a:solidFill>
                <a:srgbClr val="FFFF00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xmlns="" id="{32F70AC5-8807-4BAF-8B9C-EA83E584AA2C}"/>
              </a:ext>
            </a:extLst>
          </p:cNvPr>
          <p:cNvSpPr txBox="1"/>
          <p:nvPr/>
        </p:nvSpPr>
        <p:spPr>
          <a:xfrm>
            <a:off x="7275884" y="5154220"/>
            <a:ext cx="6785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u="none" strike="noStrike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0,3</a:t>
            </a:r>
            <a:endParaRPr lang="en-US" sz="2400" u="none" strike="noStrike" dirty="0">
              <a:solidFill>
                <a:srgbClr val="FFFF00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xmlns="" id="{347C9938-B037-42A0-907E-0AC86503FE5A}"/>
              </a:ext>
            </a:extLst>
          </p:cNvPr>
          <p:cNvSpPr txBox="1"/>
          <p:nvPr/>
        </p:nvSpPr>
        <p:spPr>
          <a:xfrm>
            <a:off x="277994" y="6179176"/>
            <a:ext cx="15391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[Na</a:t>
            </a:r>
            <a:r>
              <a:rPr lang="pt-BR" sz="2800" baseline="30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</a:t>
            </a:r>
            <a:r>
              <a:rPr lang="pt-BR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 = 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xmlns="" id="{8ABF1D17-224D-4616-AF85-878A2A58A43B}"/>
              </a:ext>
            </a:extLst>
          </p:cNvPr>
          <p:cNvSpPr txBox="1"/>
          <p:nvPr/>
        </p:nvSpPr>
        <p:spPr>
          <a:xfrm>
            <a:off x="1586499" y="6196357"/>
            <a:ext cx="20303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0,6 : 0,5 =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xmlns="" id="{3BD6F372-4673-46A7-BA06-A8B10E7B1102}"/>
              </a:ext>
            </a:extLst>
          </p:cNvPr>
          <p:cNvSpPr txBox="1"/>
          <p:nvPr/>
        </p:nvSpPr>
        <p:spPr>
          <a:xfrm>
            <a:off x="3326964" y="6208005"/>
            <a:ext cx="20303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1,2 mol/l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xmlns="" id="{7F4F43E0-FFE9-4AE2-A6CF-906F7C6EC311}"/>
              </a:ext>
            </a:extLst>
          </p:cNvPr>
          <p:cNvSpPr txBox="1"/>
          <p:nvPr/>
        </p:nvSpPr>
        <p:spPr>
          <a:xfrm>
            <a:off x="272954" y="6829355"/>
            <a:ext cx="17946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[CO</a:t>
            </a:r>
            <a:r>
              <a:rPr lang="pt-BR" sz="2800" baseline="-25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r>
              <a:rPr lang="pt-BR" sz="2800" baseline="30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2-</a:t>
            </a:r>
            <a:r>
              <a:rPr lang="pt-BR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 = 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xmlns="" id="{EA4C116B-7899-4E0C-A5B8-BFC8F1587347}"/>
              </a:ext>
            </a:extLst>
          </p:cNvPr>
          <p:cNvSpPr txBox="1"/>
          <p:nvPr/>
        </p:nvSpPr>
        <p:spPr>
          <a:xfrm>
            <a:off x="1810545" y="6834595"/>
            <a:ext cx="20303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0,3 : 0,5 =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xmlns="" id="{BCD6664E-FA79-4D9A-93EB-3247CB86EF6F}"/>
              </a:ext>
            </a:extLst>
          </p:cNvPr>
          <p:cNvSpPr txBox="1"/>
          <p:nvPr/>
        </p:nvSpPr>
        <p:spPr>
          <a:xfrm>
            <a:off x="3551010" y="6846243"/>
            <a:ext cx="20303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0,6 mol/l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959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86" grpId="0"/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9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43863F7B-609C-45F3-97F3-18F7D6212EF0}"/>
              </a:ext>
            </a:extLst>
          </p:cNvPr>
          <p:cNvSpPr txBox="1"/>
          <p:nvPr/>
        </p:nvSpPr>
        <p:spPr>
          <a:xfrm>
            <a:off x="0" y="18630"/>
            <a:ext cx="10058400" cy="77724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062E7D1F-A077-4735-8A48-A6FB80DC34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994" y="81834"/>
            <a:ext cx="9553260" cy="599601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</a:t>
            </a: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dạng</a:t>
            </a: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bài</a:t>
            </a: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tập</a:t>
            </a: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ôn</a:t>
            </a: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tập</a:t>
            </a: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chương</a:t>
            </a: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1: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xmlns="" id="{AE7AD080-BC29-4423-AEDD-7CD9E542EF8E}"/>
              </a:ext>
            </a:extLst>
          </p:cNvPr>
          <p:cNvSpPr txBox="1"/>
          <p:nvPr/>
        </p:nvSpPr>
        <p:spPr>
          <a:xfrm>
            <a:off x="50848" y="681435"/>
            <a:ext cx="994348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u="sng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DẠNG 2:</a:t>
            </a:r>
            <a:r>
              <a:rPr lang="en-US" sz="2800" b="1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TÍNH NỒNG ĐỘ ION KHI </a:t>
            </a:r>
            <a:r>
              <a:rPr lang="vi-VN" sz="2800" b="1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TRỘN CÁC</a:t>
            </a:r>
            <a:r>
              <a:rPr lang="en-US" sz="2800" b="1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DUNG DỊCH</a:t>
            </a:r>
            <a:r>
              <a:rPr lang="vi-VN" sz="2800" b="1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KHÔNG XẢY RA PHẢN ỨNG</a:t>
            </a:r>
            <a:endParaRPr lang="en-US" sz="28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72" name="Group 71">
            <a:extLst>
              <a:ext uri="{FF2B5EF4-FFF2-40B4-BE49-F238E27FC236}">
                <a16:creationId xmlns:a16="http://schemas.microsoft.com/office/drawing/2014/main" xmlns="" id="{B8CD9CA7-265C-4066-B3D9-BC947742C966}"/>
              </a:ext>
            </a:extLst>
          </p:cNvPr>
          <p:cNvGrpSpPr/>
          <p:nvPr/>
        </p:nvGrpSpPr>
        <p:grpSpPr>
          <a:xfrm>
            <a:off x="122309" y="1781732"/>
            <a:ext cx="617366" cy="617366"/>
            <a:chOff x="2312209" y="2969865"/>
            <a:chExt cx="617366" cy="617366"/>
          </a:xfrm>
        </p:grpSpPr>
        <p:sp>
          <p:nvSpPr>
            <p:cNvPr id="71" name="Oval 70">
              <a:extLst>
                <a:ext uri="{FF2B5EF4-FFF2-40B4-BE49-F238E27FC236}">
                  <a16:creationId xmlns:a16="http://schemas.microsoft.com/office/drawing/2014/main" xmlns="" id="{10BF1DA3-A3AD-440A-A31B-CDA7A7C82AD8}"/>
                </a:ext>
              </a:extLst>
            </p:cNvPr>
            <p:cNvSpPr/>
            <p:nvPr/>
          </p:nvSpPr>
          <p:spPr>
            <a:xfrm>
              <a:off x="2312209" y="2969865"/>
              <a:ext cx="617366" cy="617366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xmlns="" id="{88AA0481-B95D-41E3-A9C5-F9FF4678B524}"/>
                </a:ext>
              </a:extLst>
            </p:cNvPr>
            <p:cNvSpPr txBox="1"/>
            <p:nvPr/>
          </p:nvSpPr>
          <p:spPr>
            <a:xfrm>
              <a:off x="2417045" y="2999465"/>
              <a:ext cx="51253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2800" b="1" dirty="0">
                  <a:solidFill>
                    <a:srgbClr val="FFFF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2</a:t>
              </a:r>
              <a:endParaRPr lang="en-US" sz="28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73" name="TextBox 72">
            <a:extLst>
              <a:ext uri="{FF2B5EF4-FFF2-40B4-BE49-F238E27FC236}">
                <a16:creationId xmlns:a16="http://schemas.microsoft.com/office/drawing/2014/main" xmlns="" id="{5399F66B-2E06-4AD4-9EC9-7E8DE62A6B3F}"/>
              </a:ext>
            </a:extLst>
          </p:cNvPr>
          <p:cNvSpPr txBox="1"/>
          <p:nvPr/>
        </p:nvSpPr>
        <p:spPr>
          <a:xfrm>
            <a:off x="728027" y="1834628"/>
            <a:ext cx="9254659" cy="1433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571500" algn="l"/>
              </a:tabLst>
            </a:pPr>
            <a:r>
              <a:rPr lang="es-ES" sz="2800" u="none" strike="noStrike" dirty="0" err="1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Hòa</a:t>
            </a:r>
            <a:r>
              <a:rPr lang="es-ES" sz="2800" u="none" strike="noStrike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tan </a:t>
            </a:r>
            <a:r>
              <a:rPr lang="es-ES" sz="2800" u="none" strike="noStrike" dirty="0" err="1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hoàn</a:t>
            </a:r>
            <a:r>
              <a:rPr lang="es-ES" sz="2800" u="none" strike="noStrike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sz="2800" u="none" strike="noStrike" dirty="0" err="1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toàn</a:t>
            </a:r>
            <a:r>
              <a:rPr lang="es-ES" sz="2800" u="none" strike="noStrike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1,32 </a:t>
            </a:r>
            <a:r>
              <a:rPr lang="es-ES" sz="2800" u="none" strike="noStrike" dirty="0" err="1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gam</a:t>
            </a:r>
            <a:r>
              <a:rPr lang="es-ES" sz="2800" u="none" strike="noStrike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(NH</a:t>
            </a:r>
            <a:r>
              <a:rPr lang="es-ES" sz="2800" u="none" strike="noStrike" baseline="-25000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r>
              <a:rPr lang="es-ES" sz="2800" u="none" strike="noStrike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r>
              <a:rPr lang="es-ES" sz="2800" u="none" strike="noStrike" baseline="-25000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es-ES" sz="2800" u="none" strike="noStrike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</a:t>
            </a:r>
            <a:r>
              <a:rPr lang="es-ES" sz="2800" u="none" strike="noStrike" baseline="-25000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r>
              <a:rPr lang="es-ES" sz="2800" u="none" strike="noStrike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sz="2800" u="none" strike="noStrike" dirty="0" err="1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</a:t>
            </a:r>
            <a:r>
              <a:rPr lang="es-ES" sz="2800" u="none" strike="noStrike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4,28 </a:t>
            </a:r>
            <a:r>
              <a:rPr lang="es-ES" sz="2800" u="none" strike="noStrike" dirty="0" err="1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gam</a:t>
            </a:r>
            <a:r>
              <a:rPr lang="es-ES" sz="2800" u="none" strike="noStrike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NH</a:t>
            </a:r>
            <a:r>
              <a:rPr lang="es-ES" sz="2800" u="none" strike="noStrike" baseline="-25000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r>
              <a:rPr lang="es-ES" sz="2800" u="none" strike="noStrike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 </a:t>
            </a:r>
            <a:r>
              <a:rPr lang="es-ES" sz="2800" u="none" strike="noStrike" dirty="0" err="1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vào</a:t>
            </a:r>
            <a:r>
              <a:rPr lang="es-ES" sz="2800" u="none" strike="noStrike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sz="2800" u="none" strike="noStrike" dirty="0" err="1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nước</a:t>
            </a:r>
            <a:r>
              <a:rPr lang="es-ES" sz="2800" u="none" strike="noStrike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sz="2800" u="none" strike="noStrike" dirty="0" err="1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được</a:t>
            </a:r>
            <a:r>
              <a:rPr lang="es-ES" sz="2800" u="none" strike="noStrike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250 ml </a:t>
            </a:r>
            <a:r>
              <a:rPr lang="es-ES" sz="2800" u="none" strike="noStrike" dirty="0" err="1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dung</a:t>
            </a:r>
            <a:r>
              <a:rPr lang="es-ES" sz="2800" u="none" strike="noStrike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sz="2800" u="none" strike="noStrike" dirty="0" err="1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dịch</a:t>
            </a:r>
            <a:r>
              <a:rPr lang="es-ES" sz="2800" u="none" strike="noStrike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vi-VN" sz="2800" u="none" strike="noStrike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2800" u="none" strike="noStrike" dirty="0" err="1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Tính</a:t>
            </a:r>
            <a:r>
              <a:rPr lang="vi-VN" sz="2800" u="none" strike="noStrike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2800" u="none" strike="noStrike" dirty="0" err="1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nồng</a:t>
            </a:r>
            <a:r>
              <a:rPr lang="vi-VN" sz="2800" u="none" strike="noStrike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2800" u="none" strike="noStrike" dirty="0" err="1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độ</a:t>
            </a:r>
            <a:r>
              <a:rPr lang="vi-VN" sz="2800" u="none" strike="noStrike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2800" u="none" strike="noStrike" dirty="0" err="1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mol</a:t>
            </a:r>
            <a:r>
              <a:rPr lang="vi-VN" sz="2800" u="none" strike="noStrike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/l </a:t>
            </a:r>
            <a:r>
              <a:rPr lang="vi-VN" sz="2800" u="none" strike="noStrike" dirty="0" err="1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</a:t>
            </a:r>
            <a:r>
              <a:rPr lang="vi-VN" sz="2800" u="none" strike="noStrike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2800" u="none" strike="noStrike" dirty="0" err="1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ion</a:t>
            </a:r>
            <a:r>
              <a:rPr lang="vi-VN" sz="2800" u="none" strike="noStrike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trong dung </a:t>
            </a:r>
            <a:r>
              <a:rPr lang="vi-VN" sz="2800" u="none" strike="noStrike" dirty="0" err="1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dịch</a:t>
            </a:r>
            <a:r>
              <a:rPr lang="vi-VN" sz="2800" u="none" strike="noStrike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thu </a:t>
            </a:r>
            <a:r>
              <a:rPr lang="vi-VN" sz="2800" u="none" strike="noStrike" dirty="0" err="1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được</a:t>
            </a:r>
            <a:r>
              <a:rPr lang="vi-VN" sz="2800" u="none" strike="noStrike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sz="2800" u="none" strike="noStrike" dirty="0">
              <a:solidFill>
                <a:schemeClr val="bg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xmlns="" id="{CC59BEEB-31E2-4FDA-90B6-5B4346691A37}"/>
                  </a:ext>
                </a:extLst>
              </p:cNvPr>
              <p:cNvSpPr txBox="1"/>
              <p:nvPr/>
            </p:nvSpPr>
            <p:spPr>
              <a:xfrm>
                <a:off x="122309" y="3190978"/>
                <a:ext cx="2226789" cy="5647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pt-BR" sz="2800" i="1" u="none" strike="noStrike" smtClean="0">
                            <a:solidFill>
                              <a:srgbClr val="FF99FF"/>
                            </a:solidFill>
                            <a:effectLst/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a:rPr lang="vi-VN" sz="2800" b="0" i="1" u="none" strike="noStrike" smtClean="0">
                            <a:solidFill>
                              <a:srgbClr val="FF99FF"/>
                            </a:solidFill>
                            <a:effectLst/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𝑛</m:t>
                        </m:r>
                      </m:e>
                      <m:sub>
                        <m:sSub>
                          <m:sSubPr>
                            <m:ctrlPr>
                              <a:rPr lang="pt-BR" sz="2800" i="1" u="none" strike="noStrike" smtClean="0">
                                <a:solidFill>
                                  <a:srgbClr val="FF99FF"/>
                                </a:solidFill>
                                <a:effectLst/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bPr>
                          <m:e>
                            <m:r>
                              <a:rPr lang="vi-VN" sz="2800" b="0" i="1" u="none" strike="noStrike" smtClean="0">
                                <a:solidFill>
                                  <a:srgbClr val="FF99FF"/>
                                </a:solidFill>
                                <a:effectLst/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(</m:t>
                            </m:r>
                            <m:r>
                              <a:rPr lang="vi-VN" sz="2800" b="0" i="1" u="none" strike="noStrike" smtClean="0">
                                <a:solidFill>
                                  <a:srgbClr val="FF99FF"/>
                                </a:solidFill>
                                <a:effectLst/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𝑁𝐻</m:t>
                            </m:r>
                          </m:e>
                          <m:sub>
                            <m:r>
                              <a:rPr lang="vi-VN" sz="2800" b="0" i="1" u="none" strike="noStrike" smtClean="0">
                                <a:solidFill>
                                  <a:srgbClr val="FF99FF"/>
                                </a:solidFill>
                                <a:effectLst/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4</m:t>
                            </m:r>
                          </m:sub>
                        </m:sSub>
                        <m:sSub>
                          <m:sSubPr>
                            <m:ctrlPr>
                              <a:rPr lang="pt-BR" sz="2800" i="1" u="none" strike="noStrike" smtClean="0">
                                <a:solidFill>
                                  <a:srgbClr val="FF99FF"/>
                                </a:solidFill>
                                <a:effectLst/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bPr>
                          <m:e>
                            <m:r>
                              <a:rPr lang="vi-VN" sz="2800" b="0" i="1" u="none" strike="noStrike" smtClean="0">
                                <a:solidFill>
                                  <a:srgbClr val="FF99FF"/>
                                </a:solidFill>
                                <a:effectLst/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)</m:t>
                            </m:r>
                          </m:e>
                          <m:sub>
                            <m:r>
                              <a:rPr lang="vi-VN" sz="2800" b="0" i="1" u="none" strike="noStrike" smtClean="0">
                                <a:solidFill>
                                  <a:srgbClr val="FF99FF"/>
                                </a:solidFill>
                                <a:effectLst/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pt-BR" sz="2800" i="1" u="none" strike="noStrike" smtClean="0">
                                <a:solidFill>
                                  <a:srgbClr val="FF99FF"/>
                                </a:solidFill>
                                <a:effectLst/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bPr>
                          <m:e>
                            <m:r>
                              <a:rPr lang="vi-VN" sz="2800" b="0" i="1" u="none" strike="noStrike" smtClean="0">
                                <a:solidFill>
                                  <a:srgbClr val="FF99FF"/>
                                </a:solidFill>
                                <a:effectLst/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𝑆𝑂</m:t>
                            </m:r>
                          </m:e>
                          <m:sub>
                            <m:r>
                              <a:rPr lang="vi-VN" sz="2800" b="0" i="1" u="none" strike="noStrike" smtClean="0">
                                <a:solidFill>
                                  <a:srgbClr val="FF99FF"/>
                                </a:solidFill>
                                <a:effectLst/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4</m:t>
                            </m:r>
                          </m:sub>
                        </m:sSub>
                      </m:sub>
                    </m:sSub>
                  </m:oMath>
                </a14:m>
                <a:r>
                  <a:rPr lang="pt-BR" sz="2800" u="none" strike="noStrike" dirty="0">
                    <a:solidFill>
                      <a:srgbClr val="FF99FF"/>
                    </a:solidFill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</a:t>
                </a:r>
                <a:endParaRPr lang="en-US" sz="2800" u="none" strike="noStrike" dirty="0">
                  <a:solidFill>
                    <a:srgbClr val="FF99FF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CC59BEEB-31E2-4FDA-90B6-5B4346691A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309" y="3190978"/>
                <a:ext cx="2226789" cy="564706"/>
              </a:xfrm>
              <a:prstGeom prst="rect">
                <a:avLst/>
              </a:prstGeom>
              <a:blipFill>
                <a:blip r:embed="rId2"/>
                <a:stretch>
                  <a:fillRect t="-12903" b="-193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0" name="TextBox 79">
            <a:extLst>
              <a:ext uri="{FF2B5EF4-FFF2-40B4-BE49-F238E27FC236}">
                <a16:creationId xmlns:a16="http://schemas.microsoft.com/office/drawing/2014/main" xmlns="" id="{08EDD55B-A372-4B4B-979C-03EBA2DFA8AC}"/>
              </a:ext>
            </a:extLst>
          </p:cNvPr>
          <p:cNvSpPr txBox="1"/>
          <p:nvPr/>
        </p:nvSpPr>
        <p:spPr>
          <a:xfrm>
            <a:off x="2064199" y="3221958"/>
            <a:ext cx="23384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u="none" strike="noStrike" dirty="0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1,32 : 132</a:t>
            </a:r>
            <a:r>
              <a:rPr lang="pt-BR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 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xmlns="" id="{BA690302-B975-40EB-AAF7-69ABB95FA158}"/>
              </a:ext>
            </a:extLst>
          </p:cNvPr>
          <p:cNvSpPr txBox="1"/>
          <p:nvPr/>
        </p:nvSpPr>
        <p:spPr>
          <a:xfrm>
            <a:off x="4002209" y="3221958"/>
            <a:ext cx="23384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u="none" strike="noStrike" dirty="0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0,01 </a:t>
            </a:r>
            <a:r>
              <a:rPr lang="vi-VN" sz="2800" u="none" strike="noStrike" dirty="0" err="1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mol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xmlns="" id="{E7C5C144-E6D8-42F1-8589-41D18682809B}"/>
                  </a:ext>
                </a:extLst>
              </p:cNvPr>
              <p:cNvSpPr txBox="1"/>
              <p:nvPr/>
            </p:nvSpPr>
            <p:spPr>
              <a:xfrm>
                <a:off x="122309" y="3894887"/>
                <a:ext cx="1776381" cy="560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u="none" strike="noStrike" smtClean="0">
                            <a:solidFill>
                              <a:srgbClr val="FF99FF"/>
                            </a:solidFill>
                            <a:effectLst/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a:rPr lang="vi-VN" sz="2800" b="0" i="1" u="none" strike="noStrike" smtClean="0">
                            <a:solidFill>
                              <a:srgbClr val="FF99FF"/>
                            </a:solidFill>
                            <a:effectLst/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𝑛</m:t>
                        </m:r>
                      </m:e>
                      <m:sub>
                        <m:sSub>
                          <m:sSubPr>
                            <m:ctrlPr>
                              <a:rPr lang="en-US" sz="2800" i="1" u="none" strike="noStrike" smtClean="0">
                                <a:solidFill>
                                  <a:srgbClr val="FF99FF"/>
                                </a:solidFill>
                                <a:effectLst/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bPr>
                          <m:e>
                            <m:r>
                              <a:rPr lang="vi-VN" sz="2800" b="0" i="1" u="none" strike="noStrike" smtClean="0">
                                <a:solidFill>
                                  <a:srgbClr val="FF99FF"/>
                                </a:solidFill>
                                <a:effectLst/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𝑁𝐻</m:t>
                            </m:r>
                          </m:e>
                          <m:sub>
                            <m:r>
                              <a:rPr lang="vi-VN" sz="2800" b="0" i="1" u="none" strike="noStrike" smtClean="0">
                                <a:solidFill>
                                  <a:srgbClr val="FF99FF"/>
                                </a:solidFill>
                                <a:effectLst/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4</m:t>
                            </m:r>
                          </m:sub>
                        </m:sSub>
                        <m:r>
                          <a:rPr lang="vi-VN" sz="2800" b="0" i="1" u="none" strike="noStrike" smtClean="0">
                            <a:solidFill>
                              <a:srgbClr val="FF99FF"/>
                            </a:solidFill>
                            <a:effectLst/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𝐶𝑙</m:t>
                        </m:r>
                      </m:sub>
                    </m:sSub>
                  </m:oMath>
                </a14:m>
                <a:r>
                  <a:rPr lang="vi-VN" sz="2800" u="none" strike="noStrike" dirty="0">
                    <a:solidFill>
                      <a:srgbClr val="FF99FF"/>
                    </a:solidFill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= </a:t>
                </a:r>
                <a:endParaRPr lang="en-US" sz="2800" u="none" strike="noStrike" dirty="0">
                  <a:solidFill>
                    <a:srgbClr val="FF99FF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id="{E7C5C144-E6D8-42F1-8589-41D1868280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309" y="3894887"/>
                <a:ext cx="1776381" cy="560218"/>
              </a:xfrm>
              <a:prstGeom prst="rect">
                <a:avLst/>
              </a:prstGeom>
              <a:blipFill>
                <a:blip r:embed="rId3"/>
                <a:stretch>
                  <a:fillRect t="-14130" r="-687" b="-206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3" name="TextBox 82">
            <a:extLst>
              <a:ext uri="{FF2B5EF4-FFF2-40B4-BE49-F238E27FC236}">
                <a16:creationId xmlns:a16="http://schemas.microsoft.com/office/drawing/2014/main" xmlns="" id="{3EE66D80-5F4D-40DE-9815-126358111D50}"/>
              </a:ext>
            </a:extLst>
          </p:cNvPr>
          <p:cNvSpPr txBox="1"/>
          <p:nvPr/>
        </p:nvSpPr>
        <p:spPr>
          <a:xfrm>
            <a:off x="1576792" y="3894178"/>
            <a:ext cx="23293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u="none" strike="noStrike" dirty="0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4,28 : 53,5 = 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xmlns="" id="{FCC02A0E-FD64-456B-9D78-827A1E6C30BF}"/>
              </a:ext>
            </a:extLst>
          </p:cNvPr>
          <p:cNvSpPr txBox="1"/>
          <p:nvPr/>
        </p:nvSpPr>
        <p:spPr>
          <a:xfrm>
            <a:off x="3763893" y="3878854"/>
            <a:ext cx="19554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u="none" strike="noStrike" dirty="0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0,08 </a:t>
            </a:r>
            <a:r>
              <a:rPr lang="vi-VN" sz="2800" u="none" strike="noStrike" dirty="0" err="1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mol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xmlns="" id="{1E237B14-B542-4CF9-B7E1-D372C73A1E5B}"/>
              </a:ext>
            </a:extLst>
          </p:cNvPr>
          <p:cNvSpPr txBox="1"/>
          <p:nvPr/>
        </p:nvSpPr>
        <p:spPr>
          <a:xfrm>
            <a:off x="122309" y="4605411"/>
            <a:ext cx="34287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u="none" strike="noStrike" dirty="0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Khi tan trong </a:t>
            </a:r>
            <a:r>
              <a:rPr lang="vi-VN" sz="2800" u="none" strike="noStrike" dirty="0" err="1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nước</a:t>
            </a:r>
            <a:r>
              <a:rPr lang="vi-VN" sz="2800" u="none" strike="noStrike" dirty="0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xmlns="" id="{5625B8DC-71E5-48D2-9D40-E740D360531A}"/>
              </a:ext>
            </a:extLst>
          </p:cNvPr>
          <p:cNvSpPr txBox="1"/>
          <p:nvPr/>
        </p:nvSpPr>
        <p:spPr>
          <a:xfrm>
            <a:off x="3386777" y="4615001"/>
            <a:ext cx="48486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u="none" strike="noStrike" dirty="0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(NH</a:t>
            </a:r>
            <a:r>
              <a:rPr lang="vi-VN" sz="2800" u="none" strike="noStrike" baseline="-25000" dirty="0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r>
              <a:rPr lang="vi-VN" sz="2800" u="none" strike="noStrike" dirty="0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r>
              <a:rPr lang="vi-VN" sz="2800" u="none" strike="noStrike" baseline="-25000" dirty="0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vi-VN" sz="2800" u="none" strike="noStrike" dirty="0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</a:t>
            </a:r>
            <a:r>
              <a:rPr lang="vi-VN" sz="2800" u="none" strike="noStrike" baseline="-25000" dirty="0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r>
              <a:rPr lang="vi-VN" sz="2800" u="none" strike="noStrike" dirty="0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2800" u="none" strike="noStrike" dirty="0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 2NH</a:t>
            </a:r>
            <a:r>
              <a:rPr lang="vi-VN" sz="2800" baseline="-25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4</a:t>
            </a:r>
            <a:r>
              <a:rPr lang="vi-VN" sz="2800" baseline="30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+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+ SO</a:t>
            </a:r>
            <a:r>
              <a:rPr lang="vi-VN" sz="2800" baseline="-25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4</a:t>
            </a:r>
            <a:r>
              <a:rPr lang="vi-VN" sz="2800" baseline="30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2-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xmlns="" id="{9BAE5B47-34AF-4054-9E20-01280E81C09D}"/>
              </a:ext>
            </a:extLst>
          </p:cNvPr>
          <p:cNvSpPr txBox="1"/>
          <p:nvPr/>
        </p:nvSpPr>
        <p:spPr>
          <a:xfrm>
            <a:off x="4063356" y="5041064"/>
            <a:ext cx="8988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u="none" strike="noStrike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0,</a:t>
            </a:r>
            <a:r>
              <a:rPr lang="vi-VN" sz="2400" u="none" strike="noStrike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01</a:t>
            </a:r>
            <a:endParaRPr lang="en-US" sz="2400" u="none" strike="noStrike" dirty="0">
              <a:solidFill>
                <a:srgbClr val="FFFF00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xmlns="" id="{080CEB8A-36E0-4BD0-ADAE-FC04DC97C0B2}"/>
              </a:ext>
            </a:extLst>
          </p:cNvPr>
          <p:cNvSpPr txBox="1"/>
          <p:nvPr/>
        </p:nvSpPr>
        <p:spPr>
          <a:xfrm>
            <a:off x="5674963" y="5025052"/>
            <a:ext cx="8988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u="none" strike="noStrike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0,</a:t>
            </a:r>
            <a:r>
              <a:rPr lang="vi-VN" sz="2400" u="none" strike="noStrike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02</a:t>
            </a:r>
            <a:endParaRPr lang="en-US" sz="2400" u="none" strike="noStrike" dirty="0">
              <a:solidFill>
                <a:srgbClr val="FFFF00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xmlns="" id="{32F70AC5-8807-4BAF-8B9C-EA83E584AA2C}"/>
              </a:ext>
            </a:extLst>
          </p:cNvPr>
          <p:cNvSpPr txBox="1"/>
          <p:nvPr/>
        </p:nvSpPr>
        <p:spPr>
          <a:xfrm>
            <a:off x="7086175" y="5020501"/>
            <a:ext cx="7823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u="none" strike="noStrike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0,</a:t>
            </a:r>
            <a:r>
              <a:rPr lang="vi-VN" sz="2400" u="none" strike="noStrike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01</a:t>
            </a:r>
            <a:endParaRPr lang="en-US" sz="2400" u="none" strike="noStrike" dirty="0">
              <a:solidFill>
                <a:srgbClr val="FFFF00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xmlns="" id="{347C9938-B037-42A0-907E-0AC86503FE5A}"/>
              </a:ext>
            </a:extLst>
          </p:cNvPr>
          <p:cNvSpPr txBox="1"/>
          <p:nvPr/>
        </p:nvSpPr>
        <p:spPr>
          <a:xfrm>
            <a:off x="97444" y="6179176"/>
            <a:ext cx="1852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[N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</a:t>
            </a:r>
            <a:r>
              <a:rPr lang="vi-VN" sz="2800" baseline="-25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r>
              <a:rPr lang="pt-BR" sz="2800" baseline="30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</a:t>
            </a:r>
            <a:r>
              <a:rPr lang="pt-BR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 = 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xmlns="" id="{8ABF1D17-224D-4616-AF85-878A2A58A43B}"/>
              </a:ext>
            </a:extLst>
          </p:cNvPr>
          <p:cNvSpPr txBox="1"/>
          <p:nvPr/>
        </p:nvSpPr>
        <p:spPr>
          <a:xfrm>
            <a:off x="1586499" y="6196357"/>
            <a:ext cx="38008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pt-BR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0,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02 + 0,08)</a:t>
            </a:r>
            <a:r>
              <a:rPr lang="pt-BR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: 0,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pt-BR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 =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xmlns="" id="{3BD6F372-4673-46A7-BA06-A8B10E7B1102}"/>
              </a:ext>
            </a:extLst>
          </p:cNvPr>
          <p:cNvSpPr txBox="1"/>
          <p:nvPr/>
        </p:nvSpPr>
        <p:spPr>
          <a:xfrm>
            <a:off x="5250520" y="6211427"/>
            <a:ext cx="20303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</a:t>
            </a:r>
            <a:r>
              <a:rPr lang="pt-BR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r>
              <a:rPr lang="pt-BR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mol/l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xmlns="" id="{7F4F43E0-FFE9-4AE2-A6CF-906F7C6EC311}"/>
              </a:ext>
            </a:extLst>
          </p:cNvPr>
          <p:cNvSpPr txBox="1"/>
          <p:nvPr/>
        </p:nvSpPr>
        <p:spPr>
          <a:xfrm>
            <a:off x="272954" y="6829355"/>
            <a:ext cx="17946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</a:t>
            </a:r>
            <a:r>
              <a:rPr lang="pt-BR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lang="vi-VN" sz="2800" baseline="-25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r>
              <a:rPr lang="pt-BR" sz="2800" baseline="30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2-</a:t>
            </a:r>
            <a:r>
              <a:rPr lang="pt-BR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 = 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xmlns="" id="{EA4C116B-7899-4E0C-A5B8-BFC8F1587347}"/>
              </a:ext>
            </a:extLst>
          </p:cNvPr>
          <p:cNvSpPr txBox="1"/>
          <p:nvPr/>
        </p:nvSpPr>
        <p:spPr>
          <a:xfrm>
            <a:off x="1810545" y="6834595"/>
            <a:ext cx="24585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0,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01</a:t>
            </a:r>
            <a:r>
              <a:rPr lang="pt-BR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: 0,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pt-BR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 =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xmlns="" id="{BCD6664E-FA79-4D9A-93EB-3247CB86EF6F}"/>
              </a:ext>
            </a:extLst>
          </p:cNvPr>
          <p:cNvSpPr txBox="1"/>
          <p:nvPr/>
        </p:nvSpPr>
        <p:spPr>
          <a:xfrm>
            <a:off x="4049355" y="6839835"/>
            <a:ext cx="20303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0,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04</a:t>
            </a:r>
            <a:r>
              <a:rPr lang="pt-BR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mol/l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4F950C2B-4752-4562-B4AD-B8B77C686346}"/>
              </a:ext>
            </a:extLst>
          </p:cNvPr>
          <p:cNvSpPr txBox="1"/>
          <p:nvPr/>
        </p:nvSpPr>
        <p:spPr>
          <a:xfrm>
            <a:off x="3428519" y="5373116"/>
            <a:ext cx="48486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u="none" strike="noStrike" dirty="0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</a:t>
            </a:r>
            <a:r>
              <a:rPr lang="vi-VN" sz="2800" u="none" strike="noStrike" baseline="-25000" dirty="0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r>
              <a:rPr lang="vi-VN" sz="2800" u="none" strike="noStrike" dirty="0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 </a:t>
            </a:r>
            <a:r>
              <a:rPr lang="vi-VN" sz="2800" u="none" strike="noStrike" dirty="0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 NH</a:t>
            </a:r>
            <a:r>
              <a:rPr lang="vi-VN" sz="2800" baseline="-25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4</a:t>
            </a:r>
            <a:r>
              <a:rPr lang="vi-VN" sz="2800" baseline="30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+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+ </a:t>
            </a:r>
            <a:r>
              <a:rPr lang="vi-VN" sz="2800" dirty="0" err="1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Cl</a:t>
            </a:r>
            <a:r>
              <a:rPr lang="vi-VN" sz="2800" baseline="30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-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36279717-F85F-43AE-A37D-7BC324FE9693}"/>
              </a:ext>
            </a:extLst>
          </p:cNvPr>
          <p:cNvSpPr txBox="1"/>
          <p:nvPr/>
        </p:nvSpPr>
        <p:spPr>
          <a:xfrm>
            <a:off x="3679933" y="5799179"/>
            <a:ext cx="8988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u="none" strike="noStrike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0,</a:t>
            </a:r>
            <a:r>
              <a:rPr lang="vi-VN" sz="2400" u="none" strike="noStrike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08</a:t>
            </a:r>
            <a:endParaRPr lang="en-US" sz="2400" u="none" strike="noStrike" dirty="0">
              <a:solidFill>
                <a:srgbClr val="FFFF00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E9A5F9EB-A3B0-4767-BE7D-0362C29CEFA6}"/>
              </a:ext>
            </a:extLst>
          </p:cNvPr>
          <p:cNvSpPr txBox="1"/>
          <p:nvPr/>
        </p:nvSpPr>
        <p:spPr>
          <a:xfrm>
            <a:off x="4925336" y="5777211"/>
            <a:ext cx="8988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u="none" strike="noStrike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0,</a:t>
            </a:r>
            <a:r>
              <a:rPr lang="vi-VN" sz="2400" u="none" strike="noStrike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08</a:t>
            </a:r>
            <a:endParaRPr lang="en-US" sz="2400" u="none" strike="noStrike" dirty="0">
              <a:solidFill>
                <a:srgbClr val="FFFF00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A1305735-CA76-42D3-BB31-F6BC52B3FD87}"/>
              </a:ext>
            </a:extLst>
          </p:cNvPr>
          <p:cNvSpPr txBox="1"/>
          <p:nvPr/>
        </p:nvSpPr>
        <p:spPr>
          <a:xfrm>
            <a:off x="6050418" y="5784189"/>
            <a:ext cx="7823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u="none" strike="noStrike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0,</a:t>
            </a:r>
            <a:r>
              <a:rPr lang="vi-VN" sz="2400" u="none" strike="noStrike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08</a:t>
            </a:r>
            <a:endParaRPr lang="en-US" sz="2400" u="none" strike="noStrike" dirty="0">
              <a:solidFill>
                <a:srgbClr val="FFFF00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xmlns="" id="{B7062F8F-520C-426D-A1C9-A939BC3E0510}"/>
              </a:ext>
            </a:extLst>
          </p:cNvPr>
          <p:cNvSpPr txBox="1"/>
          <p:nvPr/>
        </p:nvSpPr>
        <p:spPr>
          <a:xfrm>
            <a:off x="273926" y="7220547"/>
            <a:ext cx="17946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</a:t>
            </a:r>
            <a:r>
              <a:rPr lang="vi-VN" sz="2800" dirty="0" err="1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</a:t>
            </a:r>
            <a:r>
              <a:rPr lang="pt-BR" sz="2800" baseline="30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  <a:r>
              <a:rPr lang="pt-BR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 = 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xmlns="" id="{9A5F3B78-F4BC-448D-B789-3D63C8AECA71}"/>
              </a:ext>
            </a:extLst>
          </p:cNvPr>
          <p:cNvSpPr txBox="1"/>
          <p:nvPr/>
        </p:nvSpPr>
        <p:spPr>
          <a:xfrm>
            <a:off x="1811517" y="7225787"/>
            <a:ext cx="24585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0,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08</a:t>
            </a:r>
            <a:r>
              <a:rPr lang="pt-BR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: 0,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pt-BR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 =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8255513D-0C39-43C5-9083-3F8597E81C7B}"/>
              </a:ext>
            </a:extLst>
          </p:cNvPr>
          <p:cNvSpPr txBox="1"/>
          <p:nvPr/>
        </p:nvSpPr>
        <p:spPr>
          <a:xfrm>
            <a:off x="4050327" y="7231027"/>
            <a:ext cx="20303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0,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32</a:t>
            </a:r>
            <a:r>
              <a:rPr lang="pt-BR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mol/l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2025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74" grpId="0"/>
      <p:bldP spid="80" grpId="0"/>
      <p:bldP spid="81" grpId="0"/>
      <p:bldP spid="82" grpId="0"/>
      <p:bldP spid="83" grpId="0"/>
      <p:bldP spid="84" grpId="0"/>
      <p:bldP spid="85" grpId="0"/>
      <p:bldP spid="86" grpId="0"/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95" grpId="0"/>
      <p:bldP spid="33" grpId="0"/>
      <p:bldP spid="34" grpId="0"/>
      <p:bldP spid="35" grpId="0"/>
      <p:bldP spid="36" grpId="0"/>
      <p:bldP spid="38" grpId="0"/>
      <p:bldP spid="39" grpId="0"/>
      <p:bldP spid="4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43863F7B-609C-45F3-97F3-18F7D6212EF0}"/>
              </a:ext>
            </a:extLst>
          </p:cNvPr>
          <p:cNvSpPr txBox="1"/>
          <p:nvPr/>
        </p:nvSpPr>
        <p:spPr>
          <a:xfrm>
            <a:off x="-6609" y="-8351"/>
            <a:ext cx="10058400" cy="77724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062E7D1F-A077-4735-8A48-A6FB80DC34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994" y="81834"/>
            <a:ext cx="9553260" cy="599601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</a:t>
            </a: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dạng</a:t>
            </a: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bài</a:t>
            </a: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tập</a:t>
            </a: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ôn</a:t>
            </a: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tập</a:t>
            </a: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chương</a:t>
            </a: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1: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xmlns="" id="{AE7AD080-BC29-4423-AEDD-7CD9E542EF8E}"/>
              </a:ext>
            </a:extLst>
          </p:cNvPr>
          <p:cNvSpPr txBox="1"/>
          <p:nvPr/>
        </p:nvSpPr>
        <p:spPr>
          <a:xfrm>
            <a:off x="50848" y="681435"/>
            <a:ext cx="994348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u="sng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DẠNG </a:t>
            </a:r>
            <a:r>
              <a:rPr lang="vi-VN" sz="2800" b="1" u="sng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r>
              <a:rPr lang="en-US" sz="2800" b="1" u="sng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lang="en-US" sz="2800" b="1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TÍNH NỒNG ĐỘ ION KHI </a:t>
            </a:r>
            <a:r>
              <a:rPr lang="vi-VN" sz="2800" b="1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TRỘN CÁC</a:t>
            </a:r>
            <a:r>
              <a:rPr lang="en-US" sz="2800" b="1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DUNG DỊCH</a:t>
            </a:r>
            <a:r>
              <a:rPr lang="vi-VN" sz="2800" b="1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CÓ</a:t>
            </a:r>
            <a:r>
              <a:rPr lang="vi-VN" sz="2800" b="1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XẢY RA PHẢN ỨNG</a:t>
            </a:r>
            <a:endParaRPr lang="en-US" sz="28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72" name="Group 71">
            <a:extLst>
              <a:ext uri="{FF2B5EF4-FFF2-40B4-BE49-F238E27FC236}">
                <a16:creationId xmlns:a16="http://schemas.microsoft.com/office/drawing/2014/main" xmlns="" id="{B8CD9CA7-265C-4066-B3D9-BC947742C966}"/>
              </a:ext>
            </a:extLst>
          </p:cNvPr>
          <p:cNvGrpSpPr/>
          <p:nvPr/>
        </p:nvGrpSpPr>
        <p:grpSpPr>
          <a:xfrm>
            <a:off x="122309" y="1781732"/>
            <a:ext cx="617366" cy="617366"/>
            <a:chOff x="2312209" y="2969865"/>
            <a:chExt cx="617366" cy="617366"/>
          </a:xfrm>
        </p:grpSpPr>
        <p:sp>
          <p:nvSpPr>
            <p:cNvPr id="71" name="Oval 70">
              <a:extLst>
                <a:ext uri="{FF2B5EF4-FFF2-40B4-BE49-F238E27FC236}">
                  <a16:creationId xmlns:a16="http://schemas.microsoft.com/office/drawing/2014/main" xmlns="" id="{10BF1DA3-A3AD-440A-A31B-CDA7A7C82AD8}"/>
                </a:ext>
              </a:extLst>
            </p:cNvPr>
            <p:cNvSpPr/>
            <p:nvPr/>
          </p:nvSpPr>
          <p:spPr>
            <a:xfrm>
              <a:off x="2312209" y="2969865"/>
              <a:ext cx="617366" cy="617366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xmlns="" id="{88AA0481-B95D-41E3-A9C5-F9FF4678B524}"/>
                </a:ext>
              </a:extLst>
            </p:cNvPr>
            <p:cNvSpPr txBox="1"/>
            <p:nvPr/>
          </p:nvSpPr>
          <p:spPr>
            <a:xfrm>
              <a:off x="2417045" y="2999465"/>
              <a:ext cx="51253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2800" b="1" dirty="0">
                  <a:solidFill>
                    <a:srgbClr val="FFFF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3</a:t>
              </a:r>
              <a:endParaRPr lang="en-US" sz="28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73" name="TextBox 72">
            <a:extLst>
              <a:ext uri="{FF2B5EF4-FFF2-40B4-BE49-F238E27FC236}">
                <a16:creationId xmlns:a16="http://schemas.microsoft.com/office/drawing/2014/main" xmlns="" id="{5399F66B-2E06-4AD4-9EC9-7E8DE62A6B3F}"/>
              </a:ext>
            </a:extLst>
          </p:cNvPr>
          <p:cNvSpPr txBox="1"/>
          <p:nvPr/>
        </p:nvSpPr>
        <p:spPr>
          <a:xfrm>
            <a:off x="728027" y="1834628"/>
            <a:ext cx="9254659" cy="9728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571500" algn="l"/>
              </a:tabLst>
            </a:pPr>
            <a:r>
              <a:rPr lang="de-DE" sz="2800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Hòa tan 2,07 gam Na vào 117,7 ml nước thu được dung dịch có khối lượng riêng D = 1,1 g/ml.</a:t>
            </a:r>
            <a:endParaRPr lang="en-US" sz="2800" u="none" strike="noStrike" dirty="0">
              <a:solidFill>
                <a:schemeClr val="bg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xmlns="" id="{CC59BEEB-31E2-4FDA-90B6-5B4346691A37}"/>
                  </a:ext>
                </a:extLst>
              </p:cNvPr>
              <p:cNvSpPr txBox="1"/>
              <p:nvPr/>
            </p:nvSpPr>
            <p:spPr>
              <a:xfrm>
                <a:off x="122310" y="2777463"/>
                <a:ext cx="122308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pt-BR" sz="2800" i="1" u="none" strike="noStrike" smtClean="0">
                            <a:solidFill>
                              <a:srgbClr val="FF99FF"/>
                            </a:solidFill>
                            <a:effectLst/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a:rPr lang="vi-VN" sz="2800" b="0" i="1" u="none" strike="noStrike" smtClean="0">
                            <a:solidFill>
                              <a:srgbClr val="FF99FF"/>
                            </a:solidFill>
                            <a:effectLst/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𝑛</m:t>
                        </m:r>
                      </m:e>
                      <m:sub>
                        <m:r>
                          <a:rPr lang="vi-VN" sz="2800" b="0" i="1" u="none" strike="noStrike" smtClean="0">
                            <a:solidFill>
                              <a:srgbClr val="FF99FF"/>
                            </a:solidFill>
                            <a:effectLst/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𝑁𝑎</m:t>
                        </m:r>
                      </m:sub>
                    </m:sSub>
                  </m:oMath>
                </a14:m>
                <a:r>
                  <a:rPr lang="pt-BR" sz="2800" u="none" strike="noStrike" dirty="0">
                    <a:solidFill>
                      <a:srgbClr val="FF99FF"/>
                    </a:solidFill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</a:t>
                </a:r>
                <a:endParaRPr lang="en-US" sz="2800" u="none" strike="noStrike" dirty="0">
                  <a:solidFill>
                    <a:srgbClr val="FF99FF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CC59BEEB-31E2-4FDA-90B6-5B4346691A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310" y="2777463"/>
                <a:ext cx="1223082" cy="523220"/>
              </a:xfrm>
              <a:prstGeom prst="rect">
                <a:avLst/>
              </a:prstGeom>
              <a:blipFill>
                <a:blip r:embed="rId2"/>
                <a:stretch>
                  <a:fillRect t="-14118" b="-317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0" name="TextBox 79">
            <a:extLst>
              <a:ext uri="{FF2B5EF4-FFF2-40B4-BE49-F238E27FC236}">
                <a16:creationId xmlns:a16="http://schemas.microsoft.com/office/drawing/2014/main" xmlns="" id="{08EDD55B-A372-4B4B-979C-03EBA2DFA8AC}"/>
              </a:ext>
            </a:extLst>
          </p:cNvPr>
          <p:cNvSpPr txBox="1"/>
          <p:nvPr/>
        </p:nvSpPr>
        <p:spPr>
          <a:xfrm>
            <a:off x="1155627" y="2808443"/>
            <a:ext cx="23384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u="none" strike="noStrike" dirty="0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2,07 : 23</a:t>
            </a:r>
            <a:r>
              <a:rPr lang="pt-BR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 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xmlns="" id="{BA690302-B975-40EB-AAF7-69ABB95FA158}"/>
              </a:ext>
            </a:extLst>
          </p:cNvPr>
          <p:cNvSpPr txBox="1"/>
          <p:nvPr/>
        </p:nvSpPr>
        <p:spPr>
          <a:xfrm>
            <a:off x="2918908" y="2808443"/>
            <a:ext cx="23384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u="none" strike="noStrike" dirty="0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0,09 </a:t>
            </a:r>
            <a:r>
              <a:rPr lang="vi-VN" sz="2800" u="none" strike="noStrike" dirty="0" err="1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mol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xmlns="" id="{E7C5C144-E6D8-42F1-8589-41D18682809B}"/>
                  </a:ext>
                </a:extLst>
              </p:cNvPr>
              <p:cNvSpPr txBox="1"/>
              <p:nvPr/>
            </p:nvSpPr>
            <p:spPr>
              <a:xfrm>
                <a:off x="152413" y="3411170"/>
                <a:ext cx="1391984" cy="5773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u="none" strike="noStrike" smtClean="0">
                            <a:solidFill>
                              <a:srgbClr val="FF99FF"/>
                            </a:solidFill>
                            <a:effectLst/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a:rPr lang="vi-VN" sz="2800" b="0" i="1" u="none" strike="noStrike" smtClean="0">
                            <a:solidFill>
                              <a:srgbClr val="FF99FF"/>
                            </a:solidFill>
                            <a:effectLst/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𝑉</m:t>
                        </m:r>
                      </m:e>
                      <m:sub>
                        <m:sSub>
                          <m:sSubPr>
                            <m:ctrlPr>
                              <a:rPr lang="en-US" sz="2800" i="1" u="none" strike="noStrike" smtClean="0">
                                <a:solidFill>
                                  <a:srgbClr val="FF99FF"/>
                                </a:solidFill>
                                <a:effectLst/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bPr>
                          <m:e>
                            <m:r>
                              <a:rPr lang="vi-VN" sz="2800" b="0" i="1" u="none" strike="noStrike" smtClean="0">
                                <a:solidFill>
                                  <a:srgbClr val="FF99FF"/>
                                </a:solidFill>
                                <a:effectLst/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vi-VN" sz="2800" b="0" i="1" u="none" strike="noStrike" smtClean="0">
                                <a:solidFill>
                                  <a:srgbClr val="FF99FF"/>
                                </a:solidFill>
                                <a:effectLst/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2</m:t>
                            </m:r>
                          </m:sub>
                        </m:sSub>
                        <m:r>
                          <a:rPr lang="vi-VN" sz="2800" b="0" i="1" u="none" strike="noStrike" smtClean="0">
                            <a:solidFill>
                              <a:srgbClr val="FF99FF"/>
                            </a:solidFill>
                            <a:effectLst/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𝑂</m:t>
                        </m:r>
                      </m:sub>
                    </m:sSub>
                  </m:oMath>
                </a14:m>
                <a:r>
                  <a:rPr lang="vi-VN" sz="2800" u="none" strike="noStrike" dirty="0">
                    <a:solidFill>
                      <a:srgbClr val="FF99FF"/>
                    </a:solidFill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= </a:t>
                </a:r>
                <a:endParaRPr lang="en-US" sz="2800" u="none" strike="noStrike" dirty="0">
                  <a:solidFill>
                    <a:srgbClr val="FF99FF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id="{E7C5C144-E6D8-42F1-8589-41D1868280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13" y="3411170"/>
                <a:ext cx="1391984" cy="577338"/>
              </a:xfrm>
              <a:prstGeom prst="rect">
                <a:avLst/>
              </a:prstGeom>
              <a:blipFill>
                <a:blip r:embed="rId3"/>
                <a:stretch>
                  <a:fillRect t="-13830" r="-7018" b="-180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3" name="TextBox 82">
            <a:extLst>
              <a:ext uri="{FF2B5EF4-FFF2-40B4-BE49-F238E27FC236}">
                <a16:creationId xmlns:a16="http://schemas.microsoft.com/office/drawing/2014/main" xmlns="" id="{3EE66D80-5F4D-40DE-9815-126358111D50}"/>
              </a:ext>
            </a:extLst>
          </p:cNvPr>
          <p:cNvSpPr txBox="1"/>
          <p:nvPr/>
        </p:nvSpPr>
        <p:spPr>
          <a:xfrm>
            <a:off x="1350631" y="3410461"/>
            <a:ext cx="17653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u="none" strike="noStrike" dirty="0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117,7 </a:t>
            </a:r>
            <a:r>
              <a:rPr lang="vi-VN" sz="2800" u="none" strike="noStrike" dirty="0" err="1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ml</a:t>
            </a:r>
            <a:r>
              <a:rPr lang="vi-VN" sz="2800" u="none" strike="noStrike" dirty="0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xmlns="" id="{FCC02A0E-FD64-456B-9D78-827A1E6C30BF}"/>
              </a:ext>
            </a:extLst>
          </p:cNvPr>
          <p:cNvSpPr txBox="1"/>
          <p:nvPr/>
        </p:nvSpPr>
        <p:spPr>
          <a:xfrm>
            <a:off x="2895028" y="3465350"/>
            <a:ext cx="9071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u="none" strike="noStrike" dirty="0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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xmlns="" id="{1E237B14-B542-4CF9-B7E1-D372C73A1E5B}"/>
                  </a:ext>
                </a:extLst>
              </p:cNvPr>
              <p:cNvSpPr txBox="1"/>
              <p:nvPr/>
            </p:nvSpPr>
            <p:spPr>
              <a:xfrm>
                <a:off x="3443266" y="3411170"/>
                <a:ext cx="2993640" cy="5773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u="none" strike="noStrike" smtClean="0">
                            <a:solidFill>
                              <a:srgbClr val="FF99FF"/>
                            </a:solidFill>
                            <a:effectLst/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a:rPr lang="vi-VN" sz="2800" b="0" i="1" u="none" strike="noStrike" smtClean="0">
                            <a:solidFill>
                              <a:srgbClr val="FF99FF"/>
                            </a:solidFill>
                            <a:effectLst/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𝑚</m:t>
                        </m:r>
                      </m:e>
                      <m:sub>
                        <m:sSub>
                          <m:sSubPr>
                            <m:ctrlPr>
                              <a:rPr lang="en-US" sz="2800" i="1" u="none" strike="noStrike" smtClean="0">
                                <a:solidFill>
                                  <a:srgbClr val="FF99FF"/>
                                </a:solidFill>
                                <a:effectLst/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bPr>
                          <m:e>
                            <m:r>
                              <a:rPr lang="vi-VN" sz="2800" b="0" i="1" u="none" strike="noStrike" smtClean="0">
                                <a:solidFill>
                                  <a:srgbClr val="FF99FF"/>
                                </a:solidFill>
                                <a:effectLst/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vi-VN" sz="2800" b="0" i="1" u="none" strike="noStrike" smtClean="0">
                                <a:solidFill>
                                  <a:srgbClr val="FF99FF"/>
                                </a:solidFill>
                                <a:effectLst/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2</m:t>
                            </m:r>
                          </m:sub>
                        </m:sSub>
                        <m:r>
                          <a:rPr lang="vi-VN" sz="2800" b="0" i="1" u="none" strike="noStrike" smtClean="0">
                            <a:solidFill>
                              <a:srgbClr val="FF99FF"/>
                            </a:solidFill>
                            <a:effectLst/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𝑂</m:t>
                        </m:r>
                      </m:sub>
                    </m:sSub>
                  </m:oMath>
                </a14:m>
                <a:r>
                  <a:rPr lang="vi-VN" sz="2800" u="none" strike="noStrike" dirty="0">
                    <a:solidFill>
                      <a:srgbClr val="FF99FF"/>
                    </a:solidFill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= 117,7 g</a:t>
                </a:r>
                <a:endParaRPr lang="en-US" sz="2800" u="none" strike="noStrike" dirty="0">
                  <a:solidFill>
                    <a:srgbClr val="FF99FF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1E237B14-B542-4CF9-B7E1-D372C73A1E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3266" y="3411170"/>
                <a:ext cx="2993640" cy="577338"/>
              </a:xfrm>
              <a:prstGeom prst="rect">
                <a:avLst/>
              </a:prstGeom>
              <a:blipFill>
                <a:blip r:embed="rId4"/>
                <a:stretch>
                  <a:fillRect t="-13830" b="-180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6" name="TextBox 85">
            <a:extLst>
              <a:ext uri="{FF2B5EF4-FFF2-40B4-BE49-F238E27FC236}">
                <a16:creationId xmlns:a16="http://schemas.microsoft.com/office/drawing/2014/main" xmlns="" id="{5625B8DC-71E5-48D2-9D40-E740D360531A}"/>
              </a:ext>
            </a:extLst>
          </p:cNvPr>
          <p:cNvSpPr txBox="1"/>
          <p:nvPr/>
        </p:nvSpPr>
        <p:spPr>
          <a:xfrm>
            <a:off x="91439" y="4155354"/>
            <a:ext cx="8753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u="none" strike="noStrike" dirty="0" err="1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Pứ</a:t>
            </a:r>
            <a:r>
              <a:rPr lang="vi-VN" sz="2800" u="none" strike="noStrike" dirty="0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xmlns="" id="{347C9938-B037-42A0-907E-0AC86503FE5A}"/>
              </a:ext>
            </a:extLst>
          </p:cNvPr>
          <p:cNvSpPr txBox="1"/>
          <p:nvPr/>
        </p:nvSpPr>
        <p:spPr>
          <a:xfrm>
            <a:off x="91438" y="5160473"/>
            <a:ext cx="22032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err="1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</a:t>
            </a:r>
            <a:r>
              <a:rPr lang="vi-VN" sz="2800" baseline="-25000" dirty="0" err="1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dd</a:t>
            </a:r>
            <a:r>
              <a:rPr lang="vi-VN" sz="2800" baseline="-25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sau </a:t>
            </a:r>
            <a:r>
              <a:rPr lang="vi-VN" sz="2800" baseline="-25000" dirty="0" err="1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pứ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= 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xmlns="" id="{8ABF1D17-224D-4616-AF85-878A2A58A43B}"/>
              </a:ext>
            </a:extLst>
          </p:cNvPr>
          <p:cNvSpPr txBox="1"/>
          <p:nvPr/>
        </p:nvSpPr>
        <p:spPr>
          <a:xfrm>
            <a:off x="1810545" y="5183004"/>
            <a:ext cx="42058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2,07 + 117,7 – 0,045.2 = 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xmlns="" id="{3BD6F372-4673-46A7-BA06-A8B10E7B1102}"/>
              </a:ext>
            </a:extLst>
          </p:cNvPr>
          <p:cNvSpPr txBox="1"/>
          <p:nvPr/>
        </p:nvSpPr>
        <p:spPr>
          <a:xfrm>
            <a:off x="5914479" y="5205535"/>
            <a:ext cx="20303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119,68 g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xmlns="" id="{7F4F43E0-FFE9-4AE2-A6CF-906F7C6EC311}"/>
              </a:ext>
            </a:extLst>
          </p:cNvPr>
          <p:cNvSpPr txBox="1"/>
          <p:nvPr/>
        </p:nvSpPr>
        <p:spPr>
          <a:xfrm>
            <a:off x="34358" y="5835887"/>
            <a:ext cx="21438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err="1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</a:t>
            </a:r>
            <a:r>
              <a:rPr lang="vi-VN" sz="2800" baseline="-25000" dirty="0" err="1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dd</a:t>
            </a:r>
            <a:r>
              <a:rPr lang="vi-VN" sz="2800" baseline="-25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sau </a:t>
            </a:r>
            <a:r>
              <a:rPr lang="vi-VN" sz="2800" baseline="-25000" dirty="0" err="1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pứ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= 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xmlns="" id="{EA4C116B-7899-4E0C-A5B8-BFC8F1587347}"/>
              </a:ext>
            </a:extLst>
          </p:cNvPr>
          <p:cNvSpPr txBox="1"/>
          <p:nvPr/>
        </p:nvSpPr>
        <p:spPr>
          <a:xfrm>
            <a:off x="1757540" y="5856164"/>
            <a:ext cx="26899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119</a:t>
            </a:r>
            <a:r>
              <a:rPr lang="pt-BR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68</a:t>
            </a:r>
            <a:r>
              <a:rPr lang="pt-BR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: 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pt-BR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pt-BR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=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xmlns="" id="{BCD6664E-FA79-4D9A-93EB-3247CB86EF6F}"/>
              </a:ext>
            </a:extLst>
          </p:cNvPr>
          <p:cNvSpPr txBox="1"/>
          <p:nvPr/>
        </p:nvSpPr>
        <p:spPr>
          <a:xfrm>
            <a:off x="4188551" y="5861404"/>
            <a:ext cx="20303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u="none" strike="noStrike" dirty="0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108,8 </a:t>
            </a:r>
            <a:r>
              <a:rPr lang="vi-VN" sz="2800" u="none" strike="noStrike" dirty="0" err="1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ml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4F950C2B-4752-4562-B4AD-B8B77C686346}"/>
              </a:ext>
            </a:extLst>
          </p:cNvPr>
          <p:cNvSpPr txBox="1"/>
          <p:nvPr/>
        </p:nvSpPr>
        <p:spPr>
          <a:xfrm>
            <a:off x="845678" y="4181951"/>
            <a:ext cx="48486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u="none" strike="noStrike" dirty="0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 + H</a:t>
            </a:r>
            <a:r>
              <a:rPr lang="vi-VN" sz="2800" baseline="-25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lang="vi-VN" sz="2800" u="none" strike="noStrike" dirty="0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2800" u="none" strike="noStrike" dirty="0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 </a:t>
            </a:r>
            <a:r>
              <a:rPr lang="vi-VN" sz="2800" u="none" strike="noStrike" dirty="0" err="1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NaOH</a:t>
            </a:r>
            <a:r>
              <a:rPr lang="vi-VN" sz="2800" u="none" strike="noStrike" dirty="0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+ ½ H</a:t>
            </a:r>
            <a:r>
              <a:rPr lang="vi-VN" sz="2800" u="none" strike="noStrike" baseline="-25000" dirty="0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2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36279717-F85F-43AE-A37D-7BC324FE9693}"/>
              </a:ext>
            </a:extLst>
          </p:cNvPr>
          <p:cNvSpPr txBox="1"/>
          <p:nvPr/>
        </p:nvSpPr>
        <p:spPr>
          <a:xfrm>
            <a:off x="845678" y="4564534"/>
            <a:ext cx="8988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u="none" strike="noStrike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0,</a:t>
            </a:r>
            <a:r>
              <a:rPr lang="vi-VN" sz="2400" u="none" strike="noStrike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09</a:t>
            </a:r>
            <a:endParaRPr lang="en-US" sz="2400" u="none" strike="noStrike" dirty="0">
              <a:solidFill>
                <a:srgbClr val="FFFF00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E9A5F9EB-A3B0-4767-BE7D-0362C29CEFA6}"/>
              </a:ext>
            </a:extLst>
          </p:cNvPr>
          <p:cNvSpPr txBox="1"/>
          <p:nvPr/>
        </p:nvSpPr>
        <p:spPr>
          <a:xfrm>
            <a:off x="3044610" y="4574616"/>
            <a:ext cx="8988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u="none" strike="noStrike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0,</a:t>
            </a:r>
            <a:r>
              <a:rPr lang="vi-VN" sz="2400" u="none" strike="noStrike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09</a:t>
            </a:r>
            <a:endParaRPr lang="en-US" sz="2400" u="none" strike="noStrike" dirty="0">
              <a:solidFill>
                <a:srgbClr val="FFFF00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A1305735-CA76-42D3-BB31-F6BC52B3FD87}"/>
              </a:ext>
            </a:extLst>
          </p:cNvPr>
          <p:cNvSpPr txBox="1"/>
          <p:nvPr/>
        </p:nvSpPr>
        <p:spPr>
          <a:xfrm>
            <a:off x="4447468" y="4591962"/>
            <a:ext cx="11502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u="none" strike="noStrike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0,</a:t>
            </a:r>
            <a:r>
              <a:rPr lang="vi-VN" sz="2400" u="none" strike="noStrike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045</a:t>
            </a:r>
            <a:endParaRPr lang="en-US" sz="2400" u="none" strike="noStrike" dirty="0">
              <a:solidFill>
                <a:srgbClr val="FFFF00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xmlns="" id="{B7062F8F-520C-426D-A1C9-A939BC3E0510}"/>
              </a:ext>
            </a:extLst>
          </p:cNvPr>
          <p:cNvSpPr txBox="1"/>
          <p:nvPr/>
        </p:nvSpPr>
        <p:spPr>
          <a:xfrm>
            <a:off x="5771973" y="5867815"/>
            <a:ext cx="22479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 0,1088 </a:t>
            </a:r>
            <a:r>
              <a:rPr lang="vi-VN" sz="2800" dirty="0" err="1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lít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xmlns="" id="{9A5F3B78-F4BC-448D-B789-3D63C8AECA71}"/>
              </a:ext>
            </a:extLst>
          </p:cNvPr>
          <p:cNvSpPr txBox="1"/>
          <p:nvPr/>
        </p:nvSpPr>
        <p:spPr>
          <a:xfrm>
            <a:off x="46785" y="6486114"/>
            <a:ext cx="4059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err="1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Dd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sau </a:t>
            </a:r>
            <a:r>
              <a:rPr lang="vi-VN" sz="2800" dirty="0" err="1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pứ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2800" dirty="0" err="1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chứa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2800" dirty="0" err="1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NaOH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8255513D-0C39-43C5-9083-3F8597E81C7B}"/>
              </a:ext>
            </a:extLst>
          </p:cNvPr>
          <p:cNvSpPr txBox="1"/>
          <p:nvPr/>
        </p:nvSpPr>
        <p:spPr>
          <a:xfrm>
            <a:off x="3927932" y="6497765"/>
            <a:ext cx="35327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err="1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NaOH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 Na</a:t>
            </a:r>
            <a:r>
              <a:rPr lang="vi-VN" sz="2800" baseline="30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+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+ OH</a:t>
            </a:r>
            <a:r>
              <a:rPr lang="vi-VN" sz="2800" baseline="30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-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F5DBFBC2-70A6-4D93-B5DF-64C251855682}"/>
              </a:ext>
            </a:extLst>
          </p:cNvPr>
          <p:cNvSpPr txBox="1"/>
          <p:nvPr/>
        </p:nvSpPr>
        <p:spPr>
          <a:xfrm>
            <a:off x="4123725" y="6810626"/>
            <a:ext cx="8988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u="none" strike="noStrike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0,</a:t>
            </a:r>
            <a:r>
              <a:rPr lang="vi-VN" sz="2400" u="none" strike="noStrike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09</a:t>
            </a:r>
            <a:endParaRPr lang="en-US" sz="2400" u="none" strike="noStrike" dirty="0">
              <a:solidFill>
                <a:srgbClr val="FFFF00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xmlns="" id="{6367F8C2-94B2-4771-A25B-8032E2C6E0E2}"/>
              </a:ext>
            </a:extLst>
          </p:cNvPr>
          <p:cNvSpPr txBox="1"/>
          <p:nvPr/>
        </p:nvSpPr>
        <p:spPr>
          <a:xfrm>
            <a:off x="5320016" y="6829272"/>
            <a:ext cx="8988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u="none" strike="noStrike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0,</a:t>
            </a:r>
            <a:r>
              <a:rPr lang="vi-VN" sz="2400" u="none" strike="noStrike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09</a:t>
            </a:r>
            <a:endParaRPr lang="en-US" sz="2400" u="none" strike="noStrike" dirty="0">
              <a:solidFill>
                <a:srgbClr val="FFFF00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xmlns="" id="{FC6ABD75-9A28-4360-BA65-6D6CEE828296}"/>
              </a:ext>
            </a:extLst>
          </p:cNvPr>
          <p:cNvSpPr txBox="1"/>
          <p:nvPr/>
        </p:nvSpPr>
        <p:spPr>
          <a:xfrm>
            <a:off x="6446517" y="6829272"/>
            <a:ext cx="8988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u="none" strike="noStrike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0,</a:t>
            </a:r>
            <a:r>
              <a:rPr lang="vi-VN" sz="2400" u="none" strike="noStrike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09</a:t>
            </a:r>
            <a:endParaRPr lang="en-US" sz="2400" u="none" strike="noStrike" dirty="0">
              <a:solidFill>
                <a:srgbClr val="FFFF00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331C63D8-0F07-42B4-9309-A81532FA5517}"/>
              </a:ext>
            </a:extLst>
          </p:cNvPr>
          <p:cNvSpPr txBox="1"/>
          <p:nvPr/>
        </p:nvSpPr>
        <p:spPr>
          <a:xfrm>
            <a:off x="122308" y="7272291"/>
            <a:ext cx="52942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[OH</a:t>
            </a:r>
            <a:r>
              <a:rPr lang="vi-VN" sz="2800" baseline="30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 = [Na</a:t>
            </a:r>
            <a:r>
              <a:rPr lang="vi-VN" sz="2800" baseline="30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 = 0,09 : 0,1088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xmlns="" id="{E7FEFF6B-6685-4FFF-A036-F513AE3D0770}"/>
              </a:ext>
            </a:extLst>
          </p:cNvPr>
          <p:cNvSpPr txBox="1"/>
          <p:nvPr/>
        </p:nvSpPr>
        <p:spPr>
          <a:xfrm>
            <a:off x="5022591" y="7280633"/>
            <a:ext cx="35327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 0,8272 (</a:t>
            </a:r>
            <a:r>
              <a:rPr lang="vi-VN" sz="2800" dirty="0" err="1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mol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vi-VN" sz="2800" dirty="0" err="1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lit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9618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74" grpId="0"/>
      <p:bldP spid="80" grpId="0"/>
      <p:bldP spid="81" grpId="0"/>
      <p:bldP spid="82" grpId="0"/>
      <p:bldP spid="83" grpId="0"/>
      <p:bldP spid="84" grpId="0"/>
      <p:bldP spid="85" grpId="0"/>
      <p:bldP spid="86" grpId="0"/>
      <p:bldP spid="90" grpId="0"/>
      <p:bldP spid="91" grpId="0"/>
      <p:bldP spid="92" grpId="0"/>
      <p:bldP spid="93" grpId="0"/>
      <p:bldP spid="94" grpId="0"/>
      <p:bldP spid="95" grpId="0"/>
      <p:bldP spid="33" grpId="0"/>
      <p:bldP spid="34" grpId="0"/>
      <p:bldP spid="35" grpId="0"/>
      <p:bldP spid="36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43863F7B-609C-45F3-97F3-18F7D6212EF0}"/>
              </a:ext>
            </a:extLst>
          </p:cNvPr>
          <p:cNvSpPr txBox="1"/>
          <p:nvPr/>
        </p:nvSpPr>
        <p:spPr>
          <a:xfrm>
            <a:off x="-6609" y="-20001"/>
            <a:ext cx="10058400" cy="77724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062E7D1F-A077-4735-8A48-A6FB80DC34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994" y="81834"/>
            <a:ext cx="9553260" cy="599601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</a:t>
            </a: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dạng</a:t>
            </a: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bài</a:t>
            </a: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tập</a:t>
            </a: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ôn</a:t>
            </a: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tập</a:t>
            </a: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chương</a:t>
            </a: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1: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xmlns="" id="{AE7AD080-BC29-4423-AEDD-7CD9E542EF8E}"/>
              </a:ext>
            </a:extLst>
          </p:cNvPr>
          <p:cNvSpPr txBox="1"/>
          <p:nvPr/>
        </p:nvSpPr>
        <p:spPr>
          <a:xfrm>
            <a:off x="50848" y="681435"/>
            <a:ext cx="994348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u="sng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DẠNG </a:t>
            </a:r>
            <a:r>
              <a:rPr lang="vi-VN" sz="2800" b="1" u="sng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r>
              <a:rPr lang="en-US" sz="2800" b="1" u="sng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lang="en-US" sz="2800" b="1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TÍNH </a:t>
            </a:r>
            <a:r>
              <a:rPr lang="vi-VN" sz="2800" b="1" dirty="0" err="1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</a:t>
            </a:r>
            <a:r>
              <a:rPr lang="vi-VN" sz="2800" b="1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[H</a:t>
            </a:r>
            <a:r>
              <a:rPr lang="vi-VN" sz="2800" b="1" baseline="300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</a:t>
            </a:r>
            <a:r>
              <a:rPr lang="vi-VN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], [OH</a:t>
            </a:r>
            <a:r>
              <a:rPr lang="vi-VN" sz="2800" b="1" baseline="300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  <a:r>
              <a:rPr lang="vi-VN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</a:t>
            </a:r>
            <a:r>
              <a:rPr lang="en-US" sz="2800" b="1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KHI </a:t>
            </a:r>
            <a:r>
              <a:rPr lang="vi-VN" sz="2800" b="1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TRỘN CÁC</a:t>
            </a:r>
            <a:r>
              <a:rPr lang="en-US" sz="2800" b="1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DUNG DỊCH</a:t>
            </a:r>
            <a:r>
              <a:rPr lang="vi-VN" sz="2800" b="1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KHÔNG</a:t>
            </a:r>
            <a:r>
              <a:rPr lang="vi-VN" sz="2800" b="1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XẢY RA PHẢN ỨNG</a:t>
            </a:r>
            <a:endParaRPr lang="en-US" sz="28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72" name="Group 71">
            <a:extLst>
              <a:ext uri="{FF2B5EF4-FFF2-40B4-BE49-F238E27FC236}">
                <a16:creationId xmlns:a16="http://schemas.microsoft.com/office/drawing/2014/main" xmlns="" id="{B8CD9CA7-265C-4066-B3D9-BC947742C966}"/>
              </a:ext>
            </a:extLst>
          </p:cNvPr>
          <p:cNvGrpSpPr/>
          <p:nvPr/>
        </p:nvGrpSpPr>
        <p:grpSpPr>
          <a:xfrm>
            <a:off x="122309" y="1781732"/>
            <a:ext cx="617366" cy="617366"/>
            <a:chOff x="2312209" y="2969865"/>
            <a:chExt cx="617366" cy="617366"/>
          </a:xfrm>
        </p:grpSpPr>
        <p:sp>
          <p:nvSpPr>
            <p:cNvPr id="71" name="Oval 70">
              <a:extLst>
                <a:ext uri="{FF2B5EF4-FFF2-40B4-BE49-F238E27FC236}">
                  <a16:creationId xmlns:a16="http://schemas.microsoft.com/office/drawing/2014/main" xmlns="" id="{10BF1DA3-A3AD-440A-A31B-CDA7A7C82AD8}"/>
                </a:ext>
              </a:extLst>
            </p:cNvPr>
            <p:cNvSpPr/>
            <p:nvPr/>
          </p:nvSpPr>
          <p:spPr>
            <a:xfrm>
              <a:off x="2312209" y="2969865"/>
              <a:ext cx="617366" cy="617366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xmlns="" id="{88AA0481-B95D-41E3-A9C5-F9FF4678B524}"/>
                </a:ext>
              </a:extLst>
            </p:cNvPr>
            <p:cNvSpPr txBox="1"/>
            <p:nvPr/>
          </p:nvSpPr>
          <p:spPr>
            <a:xfrm>
              <a:off x="2417045" y="2999465"/>
              <a:ext cx="51253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2800" b="1" dirty="0">
                  <a:solidFill>
                    <a:srgbClr val="FFFF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4</a:t>
              </a:r>
              <a:endParaRPr lang="en-US" sz="28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73" name="TextBox 72">
            <a:extLst>
              <a:ext uri="{FF2B5EF4-FFF2-40B4-BE49-F238E27FC236}">
                <a16:creationId xmlns:a16="http://schemas.microsoft.com/office/drawing/2014/main" xmlns="" id="{5399F66B-2E06-4AD4-9EC9-7E8DE62A6B3F}"/>
              </a:ext>
            </a:extLst>
          </p:cNvPr>
          <p:cNvSpPr txBox="1"/>
          <p:nvPr/>
        </p:nvSpPr>
        <p:spPr>
          <a:xfrm>
            <a:off x="728027" y="1834628"/>
            <a:ext cx="9254659" cy="981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571500" algn="l"/>
              </a:tabLst>
            </a:pPr>
            <a:r>
              <a:rPr lang="de-DE" sz="2800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Pha trộn 300 ml dung dịch HCl nồng độ 0,2M với 200 ml dung dịch H</a:t>
            </a:r>
            <a:r>
              <a:rPr lang="de-DE" sz="2800" baseline="-25000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de-DE" sz="2800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</a:t>
            </a:r>
            <a:r>
              <a:rPr lang="de-DE" sz="2800" baseline="-25000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r>
              <a:rPr lang="de-DE" sz="2800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nồng độ 0,2M.</a:t>
            </a:r>
            <a:r>
              <a:rPr lang="vi-VN" sz="2800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2800" dirty="0" err="1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Tính</a:t>
            </a:r>
            <a:r>
              <a:rPr lang="vi-VN" sz="2800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2800" dirty="0" err="1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</a:t>
            </a:r>
            <a:r>
              <a:rPr lang="vi-VN" sz="2800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2800" dirty="0" err="1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vi-VN" sz="2800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2800" dirty="0" err="1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dd</a:t>
            </a:r>
            <a:r>
              <a:rPr lang="vi-VN" sz="2800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thu </a:t>
            </a:r>
            <a:r>
              <a:rPr lang="vi-VN" sz="2800" dirty="0" err="1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được</a:t>
            </a:r>
            <a:endParaRPr lang="en-US" sz="2800" u="none" strike="noStrike" dirty="0">
              <a:solidFill>
                <a:schemeClr val="bg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xmlns="" id="{CC59BEEB-31E2-4FDA-90B6-5B4346691A37}"/>
                  </a:ext>
                </a:extLst>
              </p:cNvPr>
              <p:cNvSpPr txBox="1"/>
              <p:nvPr/>
            </p:nvSpPr>
            <p:spPr>
              <a:xfrm>
                <a:off x="122310" y="2777463"/>
                <a:ext cx="122308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pt-BR" sz="2800" i="1" u="none" strike="noStrike" smtClean="0">
                            <a:solidFill>
                              <a:srgbClr val="FF99FF"/>
                            </a:solidFill>
                            <a:effectLst/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a:rPr lang="vi-VN" sz="2800" b="0" i="1" u="none" strike="noStrike" smtClean="0">
                            <a:solidFill>
                              <a:srgbClr val="FF99FF"/>
                            </a:solidFill>
                            <a:effectLst/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𝑛</m:t>
                        </m:r>
                      </m:e>
                      <m:sub>
                        <m:r>
                          <a:rPr lang="vi-VN" sz="2800" b="0" i="1" u="none" strike="noStrike" smtClean="0">
                            <a:solidFill>
                              <a:srgbClr val="FF99FF"/>
                            </a:solidFill>
                            <a:effectLst/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𝐻𝐶𝑙</m:t>
                        </m:r>
                      </m:sub>
                    </m:sSub>
                  </m:oMath>
                </a14:m>
                <a:r>
                  <a:rPr lang="pt-BR" sz="2800" u="none" strike="noStrike" dirty="0">
                    <a:solidFill>
                      <a:srgbClr val="FF99FF"/>
                    </a:solidFill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</a:t>
                </a:r>
                <a:endParaRPr lang="en-US" sz="2800" u="none" strike="noStrike" dirty="0">
                  <a:solidFill>
                    <a:srgbClr val="FF99FF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CC59BEEB-31E2-4FDA-90B6-5B4346691A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310" y="2777463"/>
                <a:ext cx="1223082" cy="523220"/>
              </a:xfrm>
              <a:prstGeom prst="rect">
                <a:avLst/>
              </a:prstGeom>
              <a:blipFill>
                <a:blip r:embed="rId2"/>
                <a:stretch>
                  <a:fillRect t="-14118" r="-995" b="-317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0" name="TextBox 79">
            <a:extLst>
              <a:ext uri="{FF2B5EF4-FFF2-40B4-BE49-F238E27FC236}">
                <a16:creationId xmlns:a16="http://schemas.microsoft.com/office/drawing/2014/main" xmlns="" id="{08EDD55B-A372-4B4B-979C-03EBA2DFA8AC}"/>
              </a:ext>
            </a:extLst>
          </p:cNvPr>
          <p:cNvSpPr txBox="1"/>
          <p:nvPr/>
        </p:nvSpPr>
        <p:spPr>
          <a:xfrm>
            <a:off x="1155627" y="2808443"/>
            <a:ext cx="23384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u="none" strike="noStrike" dirty="0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0,3 . 0,2</a:t>
            </a:r>
            <a:r>
              <a:rPr lang="pt-BR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 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xmlns="" id="{BA690302-B975-40EB-AAF7-69ABB95FA158}"/>
              </a:ext>
            </a:extLst>
          </p:cNvPr>
          <p:cNvSpPr txBox="1"/>
          <p:nvPr/>
        </p:nvSpPr>
        <p:spPr>
          <a:xfrm>
            <a:off x="2918908" y="2808443"/>
            <a:ext cx="23384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u="none" strike="noStrike" dirty="0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0,06 </a:t>
            </a:r>
            <a:r>
              <a:rPr lang="vi-VN" sz="2800" u="none" strike="noStrike" dirty="0" err="1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mol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xmlns="" id="{E7C5C144-E6D8-42F1-8589-41D18682809B}"/>
                  </a:ext>
                </a:extLst>
              </p:cNvPr>
              <p:cNvSpPr txBox="1"/>
              <p:nvPr/>
            </p:nvSpPr>
            <p:spPr>
              <a:xfrm>
                <a:off x="152413" y="3411170"/>
                <a:ext cx="1717156" cy="560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u="none" strike="noStrike" smtClean="0">
                            <a:solidFill>
                              <a:srgbClr val="FF99FF"/>
                            </a:solidFill>
                            <a:effectLst/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a:rPr lang="vi-VN" sz="2800" b="0" i="1" u="none" strike="noStrike" smtClean="0">
                            <a:solidFill>
                              <a:srgbClr val="FF99FF"/>
                            </a:solidFill>
                            <a:effectLst/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𝑛</m:t>
                        </m:r>
                      </m:e>
                      <m:sub>
                        <m:sSub>
                          <m:sSubPr>
                            <m:ctrlPr>
                              <a:rPr lang="en-US" sz="2800" i="1" u="none" strike="noStrike" smtClean="0">
                                <a:solidFill>
                                  <a:srgbClr val="FF99FF"/>
                                </a:solidFill>
                                <a:effectLst/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bPr>
                          <m:e>
                            <m:r>
                              <a:rPr lang="vi-VN" sz="2800" b="0" i="1" u="none" strike="noStrike" smtClean="0">
                                <a:solidFill>
                                  <a:srgbClr val="FF99FF"/>
                                </a:solidFill>
                                <a:effectLst/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vi-VN" sz="2800" b="0" i="1" u="none" strike="noStrike" smtClean="0">
                                <a:solidFill>
                                  <a:srgbClr val="FF99FF"/>
                                </a:solidFill>
                                <a:effectLst/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vi-VN" sz="2800" b="0" i="1" u="none" strike="noStrike" smtClean="0">
                                <a:solidFill>
                                  <a:srgbClr val="FF99FF"/>
                                </a:solidFill>
                                <a:effectLst/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bPr>
                          <m:e>
                            <m:r>
                              <a:rPr lang="vi-VN" sz="2800" b="0" i="1" u="none" strike="noStrike" smtClean="0">
                                <a:solidFill>
                                  <a:srgbClr val="FF99FF"/>
                                </a:solidFill>
                                <a:effectLst/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𝑆𝑂</m:t>
                            </m:r>
                          </m:e>
                          <m:sub>
                            <m:r>
                              <a:rPr lang="vi-VN" sz="2800" b="0" i="1" u="none" strike="noStrike" smtClean="0">
                                <a:solidFill>
                                  <a:srgbClr val="FF99FF"/>
                                </a:solidFill>
                                <a:effectLst/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4</m:t>
                            </m:r>
                          </m:sub>
                        </m:sSub>
                      </m:sub>
                    </m:sSub>
                  </m:oMath>
                </a14:m>
                <a:r>
                  <a:rPr lang="vi-VN" sz="2800" u="none" strike="noStrike" dirty="0">
                    <a:solidFill>
                      <a:srgbClr val="FF99FF"/>
                    </a:solidFill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= </a:t>
                </a:r>
                <a:endParaRPr lang="en-US" sz="2800" u="none" strike="noStrike" dirty="0">
                  <a:solidFill>
                    <a:srgbClr val="FF99FF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id="{E7C5C144-E6D8-42F1-8589-41D1868280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13" y="3411170"/>
                <a:ext cx="1717156" cy="560218"/>
              </a:xfrm>
              <a:prstGeom prst="rect">
                <a:avLst/>
              </a:prstGeom>
              <a:blipFill>
                <a:blip r:embed="rId3"/>
                <a:stretch>
                  <a:fillRect t="-14286" r="-3546" b="-219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3" name="TextBox 82">
            <a:extLst>
              <a:ext uri="{FF2B5EF4-FFF2-40B4-BE49-F238E27FC236}">
                <a16:creationId xmlns:a16="http://schemas.microsoft.com/office/drawing/2014/main" xmlns="" id="{3EE66D80-5F4D-40DE-9815-126358111D50}"/>
              </a:ext>
            </a:extLst>
          </p:cNvPr>
          <p:cNvSpPr txBox="1"/>
          <p:nvPr/>
        </p:nvSpPr>
        <p:spPr>
          <a:xfrm>
            <a:off x="1531179" y="3410461"/>
            <a:ext cx="17653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u="none" strike="noStrike" dirty="0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0,2.0,2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xmlns="" id="{FCC02A0E-FD64-456B-9D78-827A1E6C30BF}"/>
              </a:ext>
            </a:extLst>
          </p:cNvPr>
          <p:cNvSpPr txBox="1"/>
          <p:nvPr/>
        </p:nvSpPr>
        <p:spPr>
          <a:xfrm>
            <a:off x="2737774" y="3407110"/>
            <a:ext cx="19392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= 0,04 </a:t>
            </a:r>
            <a:r>
              <a:rPr lang="vi-VN" sz="2800" dirty="0" err="1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mol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xmlns="" id="{5625B8DC-71E5-48D2-9D40-E740D360531A}"/>
              </a:ext>
            </a:extLst>
          </p:cNvPr>
          <p:cNvSpPr txBox="1"/>
          <p:nvPr/>
        </p:nvSpPr>
        <p:spPr>
          <a:xfrm>
            <a:off x="91439" y="4155354"/>
            <a:ext cx="17171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u="none" strike="noStrike" dirty="0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Trong </a:t>
            </a:r>
            <a:r>
              <a:rPr lang="vi-VN" sz="2800" u="none" strike="noStrike" dirty="0" err="1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dd</a:t>
            </a:r>
            <a:r>
              <a:rPr lang="vi-VN" sz="2800" u="none" strike="noStrike" dirty="0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xmlns="" id="{347C9938-B037-42A0-907E-0AC86503FE5A}"/>
              </a:ext>
            </a:extLst>
          </p:cNvPr>
          <p:cNvSpPr txBox="1"/>
          <p:nvPr/>
        </p:nvSpPr>
        <p:spPr>
          <a:xfrm>
            <a:off x="1740179" y="4855339"/>
            <a:ext cx="42058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</a:t>
            </a:r>
            <a:r>
              <a:rPr lang="vi-VN" sz="2800" baseline="-25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</a:t>
            </a:r>
            <a:r>
              <a:rPr lang="vi-VN" sz="2800" baseline="-25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 2H</a:t>
            </a:r>
            <a:r>
              <a:rPr lang="vi-VN" sz="2800" baseline="30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+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+ SO</a:t>
            </a:r>
            <a:r>
              <a:rPr lang="vi-VN" sz="2800" baseline="-25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4</a:t>
            </a:r>
            <a:r>
              <a:rPr lang="vi-VN" sz="2800" baseline="30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2-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xmlns="" id="{7F4F43E0-FFE9-4AE2-A6CF-906F7C6EC311}"/>
              </a:ext>
            </a:extLst>
          </p:cNvPr>
          <p:cNvSpPr txBox="1"/>
          <p:nvPr/>
        </p:nvSpPr>
        <p:spPr>
          <a:xfrm>
            <a:off x="34358" y="5678634"/>
            <a:ext cx="21438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err="1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</a:t>
            </a:r>
            <a:r>
              <a:rPr lang="vi-VN" sz="2800" baseline="-25000" dirty="0" err="1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dd</a:t>
            </a:r>
            <a:r>
              <a:rPr lang="vi-VN" sz="2800" baseline="-25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sau </a:t>
            </a:r>
            <a:r>
              <a:rPr lang="vi-VN" sz="2800" baseline="-25000" dirty="0" err="1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pứ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= 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xmlns="" id="{EA4C116B-7899-4E0C-A5B8-BFC8F1587347}"/>
              </a:ext>
            </a:extLst>
          </p:cNvPr>
          <p:cNvSpPr txBox="1"/>
          <p:nvPr/>
        </p:nvSpPr>
        <p:spPr>
          <a:xfrm>
            <a:off x="1757540" y="5698911"/>
            <a:ext cx="26899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0,3 + 0,2</a:t>
            </a:r>
            <a:r>
              <a:rPr lang="pt-BR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xmlns="" id="{BCD6664E-FA79-4D9A-93EB-3247CB86EF6F}"/>
              </a:ext>
            </a:extLst>
          </p:cNvPr>
          <p:cNvSpPr txBox="1"/>
          <p:nvPr/>
        </p:nvSpPr>
        <p:spPr>
          <a:xfrm>
            <a:off x="3553716" y="5709974"/>
            <a:ext cx="20303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u="none" strike="noStrike" dirty="0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0,5 </a:t>
            </a:r>
            <a:r>
              <a:rPr lang="vi-VN" sz="2800" u="none" strike="noStrike" dirty="0" err="1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lít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4F950C2B-4752-4562-B4AD-B8B77C686346}"/>
              </a:ext>
            </a:extLst>
          </p:cNvPr>
          <p:cNvSpPr txBox="1"/>
          <p:nvPr/>
        </p:nvSpPr>
        <p:spPr>
          <a:xfrm>
            <a:off x="1835791" y="4181951"/>
            <a:ext cx="48486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u="none" strike="noStrike" dirty="0" err="1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HCl</a:t>
            </a:r>
            <a:r>
              <a:rPr lang="vi-VN" sz="2800" u="none" strike="noStrike" dirty="0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2800" u="none" strike="noStrike" dirty="0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 H</a:t>
            </a:r>
            <a:r>
              <a:rPr lang="vi-VN" sz="2800" u="none" strike="noStrike" baseline="30000" dirty="0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+</a:t>
            </a:r>
            <a:r>
              <a:rPr lang="vi-VN" sz="2800" u="none" strike="noStrike" dirty="0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+ </a:t>
            </a:r>
            <a:r>
              <a:rPr lang="vi-VN" sz="2800" u="none" strike="noStrike" dirty="0" err="1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Cl</a:t>
            </a:r>
            <a:r>
              <a:rPr lang="vi-VN" sz="2800" u="none" strike="noStrike" baseline="30000" dirty="0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-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36279717-F85F-43AE-A37D-7BC324FE9693}"/>
              </a:ext>
            </a:extLst>
          </p:cNvPr>
          <p:cNvSpPr txBox="1"/>
          <p:nvPr/>
        </p:nvSpPr>
        <p:spPr>
          <a:xfrm>
            <a:off x="1833714" y="4574616"/>
            <a:ext cx="8988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u="none" strike="noStrike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0,</a:t>
            </a:r>
            <a:r>
              <a:rPr lang="vi-VN" sz="2400" u="none" strike="noStrike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06</a:t>
            </a:r>
            <a:endParaRPr lang="en-US" sz="2400" u="none" strike="noStrike" dirty="0">
              <a:solidFill>
                <a:srgbClr val="FFFF00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E9A5F9EB-A3B0-4767-BE7D-0362C29CEFA6}"/>
              </a:ext>
            </a:extLst>
          </p:cNvPr>
          <p:cNvSpPr txBox="1"/>
          <p:nvPr/>
        </p:nvSpPr>
        <p:spPr>
          <a:xfrm>
            <a:off x="2808536" y="4574616"/>
            <a:ext cx="8988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u="none" strike="noStrike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0,</a:t>
            </a:r>
            <a:r>
              <a:rPr lang="vi-VN" sz="2400" u="none" strike="noStrike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06</a:t>
            </a:r>
            <a:endParaRPr lang="en-US" sz="2400" u="none" strike="noStrike" dirty="0">
              <a:solidFill>
                <a:srgbClr val="FFFF00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A1305735-CA76-42D3-BB31-F6BC52B3FD87}"/>
              </a:ext>
            </a:extLst>
          </p:cNvPr>
          <p:cNvSpPr txBox="1"/>
          <p:nvPr/>
        </p:nvSpPr>
        <p:spPr>
          <a:xfrm>
            <a:off x="3745065" y="4540583"/>
            <a:ext cx="11502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u="none" strike="noStrike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0,</a:t>
            </a:r>
            <a:r>
              <a:rPr lang="vi-VN" sz="2400" u="none" strike="noStrike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06</a:t>
            </a:r>
            <a:endParaRPr lang="en-US" sz="2400" u="none" strike="noStrike" dirty="0">
              <a:solidFill>
                <a:srgbClr val="FFFF00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xmlns="" id="{9A5F3B78-F4BC-448D-B789-3D63C8AECA71}"/>
              </a:ext>
            </a:extLst>
          </p:cNvPr>
          <p:cNvSpPr txBox="1"/>
          <p:nvPr/>
        </p:nvSpPr>
        <p:spPr>
          <a:xfrm>
            <a:off x="46785" y="6293916"/>
            <a:ext cx="24572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err="1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Dd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thu </a:t>
            </a:r>
            <a:r>
              <a:rPr lang="vi-VN" sz="2800" dirty="0" err="1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được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331C63D8-0F07-42B4-9309-A81532FA5517}"/>
              </a:ext>
            </a:extLst>
          </p:cNvPr>
          <p:cNvSpPr txBox="1"/>
          <p:nvPr/>
        </p:nvSpPr>
        <p:spPr>
          <a:xfrm>
            <a:off x="2231355" y="6314488"/>
            <a:ext cx="40646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[H</a:t>
            </a:r>
            <a:r>
              <a:rPr lang="vi-VN" sz="2800" baseline="30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 = (0,06+0,08):0,5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xmlns="" id="{E7FEFF6B-6685-4FFF-A036-F513AE3D0770}"/>
              </a:ext>
            </a:extLst>
          </p:cNvPr>
          <p:cNvSpPr txBox="1"/>
          <p:nvPr/>
        </p:nvSpPr>
        <p:spPr>
          <a:xfrm>
            <a:off x="5946037" y="6314488"/>
            <a:ext cx="35327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 0,28 (</a:t>
            </a:r>
            <a:r>
              <a:rPr lang="vi-VN" sz="2800" dirty="0" err="1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mol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vi-VN" sz="2800" dirty="0" err="1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lit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xmlns="" id="{3E0A1BE4-3E72-4B3A-8D33-10EEFAF93B0D}"/>
              </a:ext>
            </a:extLst>
          </p:cNvPr>
          <p:cNvSpPr txBox="1"/>
          <p:nvPr/>
        </p:nvSpPr>
        <p:spPr>
          <a:xfrm>
            <a:off x="1960993" y="5272032"/>
            <a:ext cx="8988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u="none" strike="noStrike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0,</a:t>
            </a:r>
            <a:r>
              <a:rPr lang="vi-VN" sz="2400" u="none" strike="noStrike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04</a:t>
            </a:r>
            <a:endParaRPr lang="en-US" sz="2400" u="none" strike="noStrike" dirty="0">
              <a:solidFill>
                <a:srgbClr val="FFFF00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xmlns="" id="{FE53AD7F-E61B-48E3-B99F-4D43EBC7F6EC}"/>
              </a:ext>
            </a:extLst>
          </p:cNvPr>
          <p:cNvSpPr txBox="1"/>
          <p:nvPr/>
        </p:nvSpPr>
        <p:spPr>
          <a:xfrm>
            <a:off x="3186252" y="5272032"/>
            <a:ext cx="8988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u="none" strike="noStrike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0,</a:t>
            </a:r>
            <a:r>
              <a:rPr lang="vi-VN" sz="2400" u="none" strike="noStrike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08</a:t>
            </a:r>
            <a:endParaRPr lang="en-US" sz="2400" u="none" strike="noStrike" dirty="0">
              <a:solidFill>
                <a:srgbClr val="FFFF00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xmlns="" id="{CEFD2642-B290-43BE-9AF5-0678DCD56190}"/>
              </a:ext>
            </a:extLst>
          </p:cNvPr>
          <p:cNvSpPr txBox="1"/>
          <p:nvPr/>
        </p:nvSpPr>
        <p:spPr>
          <a:xfrm>
            <a:off x="4303332" y="5267119"/>
            <a:ext cx="11502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u="none" strike="noStrike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0,</a:t>
            </a:r>
            <a:r>
              <a:rPr lang="vi-VN" sz="2400" u="none" strike="noStrike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04</a:t>
            </a:r>
            <a:endParaRPr lang="en-US" sz="2400" u="none" strike="noStrike" dirty="0">
              <a:solidFill>
                <a:srgbClr val="FFFF00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xmlns="" id="{428E1200-16E0-44EF-AD87-2B6A1CCD4756}"/>
              </a:ext>
            </a:extLst>
          </p:cNvPr>
          <p:cNvSpPr txBox="1"/>
          <p:nvPr/>
        </p:nvSpPr>
        <p:spPr>
          <a:xfrm>
            <a:off x="2254026" y="6898430"/>
            <a:ext cx="44304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err="1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= -</a:t>
            </a:r>
            <a:r>
              <a:rPr lang="vi-VN" sz="2800" dirty="0" err="1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lg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(0,28) = 0,5528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7667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74" grpId="0"/>
      <p:bldP spid="80" grpId="0"/>
      <p:bldP spid="81" grpId="0"/>
      <p:bldP spid="82" grpId="0"/>
      <p:bldP spid="83" grpId="0"/>
      <p:bldP spid="84" grpId="0"/>
      <p:bldP spid="86" grpId="0"/>
      <p:bldP spid="90" grpId="0"/>
      <p:bldP spid="93" grpId="0"/>
      <p:bldP spid="94" grpId="0"/>
      <p:bldP spid="95" grpId="0"/>
      <p:bldP spid="33" grpId="0"/>
      <p:bldP spid="34" grpId="0"/>
      <p:bldP spid="35" grpId="0"/>
      <p:bldP spid="36" grpId="0"/>
      <p:bldP spid="39" grpId="0"/>
      <p:bldP spid="44" grpId="0"/>
      <p:bldP spid="45" grpId="0"/>
      <p:bldP spid="46" grpId="0"/>
      <p:bldP spid="47" grpId="0"/>
      <p:bldP spid="48" grpId="0"/>
      <p:bldP spid="4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43863F7B-609C-45F3-97F3-18F7D6212EF0}"/>
              </a:ext>
            </a:extLst>
          </p:cNvPr>
          <p:cNvSpPr txBox="1"/>
          <p:nvPr/>
        </p:nvSpPr>
        <p:spPr>
          <a:xfrm>
            <a:off x="17828" y="0"/>
            <a:ext cx="10058400" cy="77724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062E7D1F-A077-4735-8A48-A6FB80DC34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994" y="81834"/>
            <a:ext cx="9553260" cy="599601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</a:t>
            </a: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dạng</a:t>
            </a: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bài</a:t>
            </a: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tập</a:t>
            </a: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ôn</a:t>
            </a: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tập</a:t>
            </a: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chương</a:t>
            </a: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1: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xmlns="" id="{AE7AD080-BC29-4423-AEDD-7CD9E542EF8E}"/>
              </a:ext>
            </a:extLst>
          </p:cNvPr>
          <p:cNvSpPr txBox="1"/>
          <p:nvPr/>
        </p:nvSpPr>
        <p:spPr>
          <a:xfrm>
            <a:off x="50848" y="681435"/>
            <a:ext cx="994348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u="sng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DẠNG </a:t>
            </a:r>
            <a:r>
              <a:rPr lang="vi-VN" sz="2800" b="1" u="sng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r>
              <a:rPr lang="en-US" sz="2800" b="1" u="sng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lang="en-US" sz="2800" b="1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TÍNH </a:t>
            </a:r>
            <a:r>
              <a:rPr lang="vi-VN" sz="2800" b="1" dirty="0" err="1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</a:t>
            </a:r>
            <a:r>
              <a:rPr lang="vi-VN" sz="2800" b="1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[H</a:t>
            </a:r>
            <a:r>
              <a:rPr lang="vi-VN" sz="2800" b="1" baseline="300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</a:t>
            </a:r>
            <a:r>
              <a:rPr lang="vi-VN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], [OH</a:t>
            </a:r>
            <a:r>
              <a:rPr lang="vi-VN" sz="2800" b="1" baseline="300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  <a:r>
              <a:rPr lang="vi-VN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</a:t>
            </a:r>
            <a:r>
              <a:rPr lang="en-US" sz="2800" b="1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KHI </a:t>
            </a:r>
            <a:r>
              <a:rPr lang="vi-VN" sz="2800" b="1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TRỘN CÁC</a:t>
            </a:r>
            <a:r>
              <a:rPr lang="en-US" sz="2800" b="1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DUNG DỊCH</a:t>
            </a:r>
            <a:r>
              <a:rPr lang="vi-VN" sz="2800" b="1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KHÔNG</a:t>
            </a:r>
            <a:r>
              <a:rPr lang="vi-VN" sz="2800" b="1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XẢY RA PHẢN ỨNG</a:t>
            </a:r>
            <a:endParaRPr lang="en-US" sz="28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72" name="Group 71">
            <a:extLst>
              <a:ext uri="{FF2B5EF4-FFF2-40B4-BE49-F238E27FC236}">
                <a16:creationId xmlns:a16="http://schemas.microsoft.com/office/drawing/2014/main" xmlns="" id="{B8CD9CA7-265C-4066-B3D9-BC947742C966}"/>
              </a:ext>
            </a:extLst>
          </p:cNvPr>
          <p:cNvGrpSpPr/>
          <p:nvPr/>
        </p:nvGrpSpPr>
        <p:grpSpPr>
          <a:xfrm>
            <a:off x="122309" y="1781732"/>
            <a:ext cx="617366" cy="617366"/>
            <a:chOff x="2312209" y="2969865"/>
            <a:chExt cx="617366" cy="617366"/>
          </a:xfrm>
        </p:grpSpPr>
        <p:sp>
          <p:nvSpPr>
            <p:cNvPr id="71" name="Oval 70">
              <a:extLst>
                <a:ext uri="{FF2B5EF4-FFF2-40B4-BE49-F238E27FC236}">
                  <a16:creationId xmlns:a16="http://schemas.microsoft.com/office/drawing/2014/main" xmlns="" id="{10BF1DA3-A3AD-440A-A31B-CDA7A7C82AD8}"/>
                </a:ext>
              </a:extLst>
            </p:cNvPr>
            <p:cNvSpPr/>
            <p:nvPr/>
          </p:nvSpPr>
          <p:spPr>
            <a:xfrm>
              <a:off x="2312209" y="2969865"/>
              <a:ext cx="617366" cy="617366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xmlns="" id="{88AA0481-B95D-41E3-A9C5-F9FF4678B524}"/>
                </a:ext>
              </a:extLst>
            </p:cNvPr>
            <p:cNvSpPr txBox="1"/>
            <p:nvPr/>
          </p:nvSpPr>
          <p:spPr>
            <a:xfrm>
              <a:off x="2417045" y="2999465"/>
              <a:ext cx="51253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2800" b="1" dirty="0">
                  <a:solidFill>
                    <a:srgbClr val="FFFF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5</a:t>
              </a:r>
              <a:endParaRPr lang="en-US" sz="28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73" name="TextBox 72">
            <a:extLst>
              <a:ext uri="{FF2B5EF4-FFF2-40B4-BE49-F238E27FC236}">
                <a16:creationId xmlns:a16="http://schemas.microsoft.com/office/drawing/2014/main" xmlns="" id="{5399F66B-2E06-4AD4-9EC9-7E8DE62A6B3F}"/>
              </a:ext>
            </a:extLst>
          </p:cNvPr>
          <p:cNvSpPr txBox="1"/>
          <p:nvPr/>
        </p:nvSpPr>
        <p:spPr>
          <a:xfrm>
            <a:off x="728027" y="1834628"/>
            <a:ext cx="9254659" cy="1433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571500" algn="l"/>
              </a:tabLst>
            </a:pPr>
            <a:r>
              <a:rPr lang="de-DE" sz="2800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Pha trộn 100 ml dung dịch NaOH nồng độ 0,1M với 200ml dung dịch KOH nồng độ 0,2M.</a:t>
            </a:r>
            <a:r>
              <a:rPr lang="vi-VN" sz="2800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2800" dirty="0" err="1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Tính</a:t>
            </a:r>
            <a:r>
              <a:rPr lang="vi-VN" sz="2800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2800" dirty="0" err="1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</a:t>
            </a:r>
            <a:r>
              <a:rPr lang="vi-VN" sz="2800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2800" dirty="0" err="1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vi-VN" sz="2800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2800" dirty="0" err="1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dd</a:t>
            </a:r>
            <a:r>
              <a:rPr lang="vi-VN" sz="2800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thu </a:t>
            </a:r>
            <a:r>
              <a:rPr lang="vi-VN" sz="2800" dirty="0" err="1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được</a:t>
            </a:r>
            <a:endParaRPr lang="en-US" sz="2800" u="none" strike="noStrike" dirty="0">
              <a:solidFill>
                <a:schemeClr val="bg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xmlns="" id="{CC59BEEB-31E2-4FDA-90B6-5B4346691A37}"/>
                  </a:ext>
                </a:extLst>
              </p:cNvPr>
              <p:cNvSpPr txBox="1"/>
              <p:nvPr/>
            </p:nvSpPr>
            <p:spPr>
              <a:xfrm>
                <a:off x="122310" y="3068672"/>
                <a:ext cx="153176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pt-BR" sz="2800" i="1" u="none" strike="noStrike" smtClean="0">
                            <a:solidFill>
                              <a:srgbClr val="FF99FF"/>
                            </a:solidFill>
                            <a:effectLst/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a:rPr lang="vi-VN" sz="2800" b="0" i="1" u="none" strike="noStrike" smtClean="0">
                            <a:solidFill>
                              <a:srgbClr val="FF99FF"/>
                            </a:solidFill>
                            <a:effectLst/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𝑛</m:t>
                        </m:r>
                      </m:e>
                      <m:sub>
                        <m:r>
                          <a:rPr lang="vi-VN" sz="2800" b="0" i="1" u="none" strike="noStrike" smtClean="0">
                            <a:solidFill>
                              <a:srgbClr val="FF99FF"/>
                            </a:solidFill>
                            <a:effectLst/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𝑁𝑎𝑂𝐻</m:t>
                        </m:r>
                      </m:sub>
                    </m:sSub>
                  </m:oMath>
                </a14:m>
                <a:r>
                  <a:rPr lang="pt-BR" sz="2800" u="none" strike="noStrike" dirty="0">
                    <a:solidFill>
                      <a:srgbClr val="FF99FF"/>
                    </a:solidFill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</a:t>
                </a:r>
                <a:endParaRPr lang="en-US" sz="2800" u="none" strike="noStrike" dirty="0">
                  <a:solidFill>
                    <a:srgbClr val="FF99FF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CC59BEEB-31E2-4FDA-90B6-5B4346691A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310" y="3068672"/>
                <a:ext cx="1531764" cy="523220"/>
              </a:xfrm>
              <a:prstGeom prst="rect">
                <a:avLst/>
              </a:prstGeom>
              <a:blipFill>
                <a:blip r:embed="rId2"/>
                <a:stretch>
                  <a:fillRect t="-12791" b="-302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0" name="TextBox 79">
            <a:extLst>
              <a:ext uri="{FF2B5EF4-FFF2-40B4-BE49-F238E27FC236}">
                <a16:creationId xmlns:a16="http://schemas.microsoft.com/office/drawing/2014/main" xmlns="" id="{08EDD55B-A372-4B4B-979C-03EBA2DFA8AC}"/>
              </a:ext>
            </a:extLst>
          </p:cNvPr>
          <p:cNvSpPr txBox="1"/>
          <p:nvPr/>
        </p:nvSpPr>
        <p:spPr>
          <a:xfrm>
            <a:off x="1528375" y="3099652"/>
            <a:ext cx="23384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u="none" strike="noStrike" dirty="0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0,1 . 0,1</a:t>
            </a:r>
            <a:r>
              <a:rPr lang="pt-BR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 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xmlns="" id="{BA690302-B975-40EB-AAF7-69ABB95FA158}"/>
              </a:ext>
            </a:extLst>
          </p:cNvPr>
          <p:cNvSpPr txBox="1"/>
          <p:nvPr/>
        </p:nvSpPr>
        <p:spPr>
          <a:xfrm>
            <a:off x="3291656" y="3099652"/>
            <a:ext cx="23384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u="none" strike="noStrike" dirty="0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0,01 </a:t>
            </a:r>
            <a:r>
              <a:rPr lang="vi-VN" sz="2800" u="none" strike="noStrike" dirty="0" err="1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mol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xmlns="" id="{E7C5C144-E6D8-42F1-8589-41D18682809B}"/>
                  </a:ext>
                </a:extLst>
              </p:cNvPr>
              <p:cNvSpPr txBox="1"/>
              <p:nvPr/>
            </p:nvSpPr>
            <p:spPr>
              <a:xfrm>
                <a:off x="5047028" y="3092277"/>
                <a:ext cx="171715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u="none" strike="noStrike" smtClean="0">
                            <a:solidFill>
                              <a:srgbClr val="FF99FF"/>
                            </a:solidFill>
                            <a:effectLst/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a:rPr lang="vi-VN" sz="2800" b="0" i="1" u="none" strike="noStrike" smtClean="0">
                            <a:solidFill>
                              <a:srgbClr val="FF99FF"/>
                            </a:solidFill>
                            <a:effectLst/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𝑛</m:t>
                        </m:r>
                      </m:e>
                      <m:sub>
                        <m:r>
                          <a:rPr lang="vi-VN" sz="2800" b="0" i="1" u="none" strike="noStrike" smtClean="0">
                            <a:solidFill>
                              <a:srgbClr val="FF99FF"/>
                            </a:solidFill>
                            <a:effectLst/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𝐾𝑂𝐻</m:t>
                        </m:r>
                      </m:sub>
                    </m:sSub>
                  </m:oMath>
                </a14:m>
                <a:r>
                  <a:rPr lang="vi-VN" sz="2800" u="none" strike="noStrike" dirty="0">
                    <a:solidFill>
                      <a:srgbClr val="FF99FF"/>
                    </a:solidFill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= </a:t>
                </a:r>
                <a:endParaRPr lang="en-US" sz="2800" u="none" strike="noStrike" dirty="0">
                  <a:solidFill>
                    <a:srgbClr val="FF99FF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id="{E7C5C144-E6D8-42F1-8589-41D1868280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7028" y="3092277"/>
                <a:ext cx="1717156" cy="523220"/>
              </a:xfrm>
              <a:prstGeom prst="rect">
                <a:avLst/>
              </a:prstGeom>
              <a:blipFill>
                <a:blip r:embed="rId3"/>
                <a:stretch>
                  <a:fillRect t="-12791" b="-302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3" name="TextBox 82">
            <a:extLst>
              <a:ext uri="{FF2B5EF4-FFF2-40B4-BE49-F238E27FC236}">
                <a16:creationId xmlns:a16="http://schemas.microsoft.com/office/drawing/2014/main" xmlns="" id="{3EE66D80-5F4D-40DE-9815-126358111D50}"/>
              </a:ext>
            </a:extLst>
          </p:cNvPr>
          <p:cNvSpPr txBox="1"/>
          <p:nvPr/>
        </p:nvSpPr>
        <p:spPr>
          <a:xfrm>
            <a:off x="6425794" y="3091568"/>
            <a:ext cx="17653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u="none" strike="noStrike" dirty="0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0,2.0,2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xmlns="" id="{FCC02A0E-FD64-456B-9D78-827A1E6C30BF}"/>
              </a:ext>
            </a:extLst>
          </p:cNvPr>
          <p:cNvSpPr txBox="1"/>
          <p:nvPr/>
        </p:nvSpPr>
        <p:spPr>
          <a:xfrm>
            <a:off x="7632389" y="3088217"/>
            <a:ext cx="19392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= 0,04 </a:t>
            </a:r>
            <a:r>
              <a:rPr lang="vi-VN" sz="2800" dirty="0" err="1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mol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xmlns="" id="{5625B8DC-71E5-48D2-9D40-E740D360531A}"/>
              </a:ext>
            </a:extLst>
          </p:cNvPr>
          <p:cNvSpPr txBox="1"/>
          <p:nvPr/>
        </p:nvSpPr>
        <p:spPr>
          <a:xfrm>
            <a:off x="-6609" y="3724687"/>
            <a:ext cx="17171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u="none" strike="noStrike" dirty="0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Trong </a:t>
            </a:r>
            <a:r>
              <a:rPr lang="vi-VN" sz="2800" u="none" strike="noStrike" dirty="0" err="1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dd</a:t>
            </a:r>
            <a:r>
              <a:rPr lang="vi-VN" sz="2800" u="none" strike="noStrike" dirty="0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xmlns="" id="{347C9938-B037-42A0-907E-0AC86503FE5A}"/>
              </a:ext>
            </a:extLst>
          </p:cNvPr>
          <p:cNvSpPr txBox="1"/>
          <p:nvPr/>
        </p:nvSpPr>
        <p:spPr>
          <a:xfrm>
            <a:off x="1763862" y="4547051"/>
            <a:ext cx="42058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KOH 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 K</a:t>
            </a:r>
            <a:r>
              <a:rPr lang="vi-VN" sz="2800" baseline="30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+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+ OH</a:t>
            </a:r>
            <a:r>
              <a:rPr lang="vi-VN" sz="2800" baseline="30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-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xmlns="" id="{7F4F43E0-FFE9-4AE2-A6CF-906F7C6EC311}"/>
              </a:ext>
            </a:extLst>
          </p:cNvPr>
          <p:cNvSpPr txBox="1"/>
          <p:nvPr/>
        </p:nvSpPr>
        <p:spPr>
          <a:xfrm>
            <a:off x="34358" y="5329183"/>
            <a:ext cx="21438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err="1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</a:t>
            </a:r>
            <a:r>
              <a:rPr lang="vi-VN" sz="2800" baseline="-25000" dirty="0" err="1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dd</a:t>
            </a:r>
            <a:r>
              <a:rPr lang="vi-VN" sz="2800" baseline="-25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sau </a:t>
            </a:r>
            <a:r>
              <a:rPr lang="vi-VN" sz="2800" baseline="-25000" dirty="0" err="1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pứ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= 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xmlns="" id="{EA4C116B-7899-4E0C-A5B8-BFC8F1587347}"/>
              </a:ext>
            </a:extLst>
          </p:cNvPr>
          <p:cNvSpPr txBox="1"/>
          <p:nvPr/>
        </p:nvSpPr>
        <p:spPr>
          <a:xfrm>
            <a:off x="1757540" y="5349460"/>
            <a:ext cx="26899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0,1 + 0,2</a:t>
            </a:r>
            <a:r>
              <a:rPr lang="pt-BR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xmlns="" id="{BCD6664E-FA79-4D9A-93EB-3247CB86EF6F}"/>
              </a:ext>
            </a:extLst>
          </p:cNvPr>
          <p:cNvSpPr txBox="1"/>
          <p:nvPr/>
        </p:nvSpPr>
        <p:spPr>
          <a:xfrm>
            <a:off x="3553716" y="5360523"/>
            <a:ext cx="20303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u="none" strike="noStrike" dirty="0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0,3 </a:t>
            </a:r>
            <a:r>
              <a:rPr lang="vi-VN" sz="2800" u="none" strike="noStrike" dirty="0" err="1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lít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4F950C2B-4752-4562-B4AD-B8B77C686346}"/>
              </a:ext>
            </a:extLst>
          </p:cNvPr>
          <p:cNvSpPr txBox="1"/>
          <p:nvPr/>
        </p:nvSpPr>
        <p:spPr>
          <a:xfrm>
            <a:off x="1740179" y="3722918"/>
            <a:ext cx="48486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u="none" strike="noStrike" dirty="0" err="1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NaOH</a:t>
            </a:r>
            <a:r>
              <a:rPr lang="vi-VN" sz="2800" u="none" strike="noStrike" dirty="0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2800" u="none" strike="noStrike" dirty="0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 Na</a:t>
            </a:r>
            <a:r>
              <a:rPr lang="vi-VN" sz="2800" u="none" strike="noStrike" baseline="30000" dirty="0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+</a:t>
            </a:r>
            <a:r>
              <a:rPr lang="vi-VN" sz="2800" u="none" strike="noStrike" dirty="0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+ OH</a:t>
            </a:r>
            <a:r>
              <a:rPr lang="vi-VN" sz="2800" u="none" strike="noStrike" baseline="30000" dirty="0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-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36279717-F85F-43AE-A37D-7BC324FE9693}"/>
              </a:ext>
            </a:extLst>
          </p:cNvPr>
          <p:cNvSpPr txBox="1"/>
          <p:nvPr/>
        </p:nvSpPr>
        <p:spPr>
          <a:xfrm>
            <a:off x="1833714" y="4085386"/>
            <a:ext cx="8988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u="none" strike="noStrike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0,</a:t>
            </a:r>
            <a:r>
              <a:rPr lang="vi-VN" sz="2400" u="none" strike="noStrike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01</a:t>
            </a:r>
            <a:endParaRPr lang="en-US" sz="2400" u="none" strike="noStrike" dirty="0">
              <a:solidFill>
                <a:srgbClr val="FFFF00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E9A5F9EB-A3B0-4767-BE7D-0362C29CEFA6}"/>
              </a:ext>
            </a:extLst>
          </p:cNvPr>
          <p:cNvSpPr txBox="1"/>
          <p:nvPr/>
        </p:nvSpPr>
        <p:spPr>
          <a:xfrm>
            <a:off x="3181284" y="4085386"/>
            <a:ext cx="8988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u="none" strike="noStrike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0,</a:t>
            </a:r>
            <a:r>
              <a:rPr lang="vi-VN" sz="2400" u="none" strike="noStrike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01</a:t>
            </a:r>
            <a:endParaRPr lang="en-US" sz="2400" u="none" strike="noStrike" dirty="0">
              <a:solidFill>
                <a:srgbClr val="FFFF00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A1305735-CA76-42D3-BB31-F6BC52B3FD87}"/>
              </a:ext>
            </a:extLst>
          </p:cNvPr>
          <p:cNvSpPr txBox="1"/>
          <p:nvPr/>
        </p:nvSpPr>
        <p:spPr>
          <a:xfrm>
            <a:off x="4263418" y="4086297"/>
            <a:ext cx="11502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u="none" strike="noStrike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0,</a:t>
            </a:r>
            <a:r>
              <a:rPr lang="vi-VN" sz="2400" u="none" strike="noStrike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01</a:t>
            </a:r>
            <a:endParaRPr lang="en-US" sz="2400" u="none" strike="noStrike" dirty="0">
              <a:solidFill>
                <a:srgbClr val="FFFF00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xmlns="" id="{9A5F3B78-F4BC-448D-B789-3D63C8AECA71}"/>
              </a:ext>
            </a:extLst>
          </p:cNvPr>
          <p:cNvSpPr txBox="1"/>
          <p:nvPr/>
        </p:nvSpPr>
        <p:spPr>
          <a:xfrm>
            <a:off x="46785" y="5991058"/>
            <a:ext cx="24572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err="1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Dd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thu </a:t>
            </a:r>
            <a:r>
              <a:rPr lang="vi-VN" sz="2800" dirty="0" err="1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được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331C63D8-0F07-42B4-9309-A81532FA5517}"/>
              </a:ext>
            </a:extLst>
          </p:cNvPr>
          <p:cNvSpPr txBox="1"/>
          <p:nvPr/>
        </p:nvSpPr>
        <p:spPr>
          <a:xfrm>
            <a:off x="2231355" y="5994160"/>
            <a:ext cx="40646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[OH</a:t>
            </a:r>
            <a:r>
              <a:rPr lang="vi-VN" sz="2800" baseline="30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 = (0,01+0,04):0,3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xmlns="" id="{E7FEFF6B-6685-4FFF-A036-F513AE3D0770}"/>
              </a:ext>
            </a:extLst>
          </p:cNvPr>
          <p:cNvSpPr txBox="1"/>
          <p:nvPr/>
        </p:nvSpPr>
        <p:spPr>
          <a:xfrm>
            <a:off x="6114938" y="5970861"/>
            <a:ext cx="35327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 1/6 (</a:t>
            </a:r>
            <a:r>
              <a:rPr lang="vi-VN" sz="2800" dirty="0" err="1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mol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vi-VN" sz="2800" dirty="0" err="1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lit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xmlns="" id="{3E0A1BE4-3E72-4B3A-8D33-10EEFAF93B0D}"/>
              </a:ext>
            </a:extLst>
          </p:cNvPr>
          <p:cNvSpPr txBox="1"/>
          <p:nvPr/>
        </p:nvSpPr>
        <p:spPr>
          <a:xfrm>
            <a:off x="1780443" y="4928405"/>
            <a:ext cx="8988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u="none" strike="noStrike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0,</a:t>
            </a:r>
            <a:r>
              <a:rPr lang="vi-VN" sz="2400" u="none" strike="noStrike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04</a:t>
            </a:r>
            <a:endParaRPr lang="en-US" sz="2400" u="none" strike="noStrike" dirty="0">
              <a:solidFill>
                <a:srgbClr val="FFFF00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xmlns="" id="{FE53AD7F-E61B-48E3-B99F-4D43EBC7F6EC}"/>
              </a:ext>
            </a:extLst>
          </p:cNvPr>
          <p:cNvSpPr txBox="1"/>
          <p:nvPr/>
        </p:nvSpPr>
        <p:spPr>
          <a:xfrm>
            <a:off x="3005702" y="4928405"/>
            <a:ext cx="8988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u="none" strike="noStrike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0,</a:t>
            </a:r>
            <a:r>
              <a:rPr lang="vi-VN" sz="2400" u="none" strike="noStrike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04</a:t>
            </a:r>
            <a:endParaRPr lang="en-US" sz="2400" u="none" strike="noStrike" dirty="0">
              <a:solidFill>
                <a:srgbClr val="FFFF00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xmlns="" id="{CEFD2642-B290-43BE-9AF5-0678DCD56190}"/>
              </a:ext>
            </a:extLst>
          </p:cNvPr>
          <p:cNvSpPr txBox="1"/>
          <p:nvPr/>
        </p:nvSpPr>
        <p:spPr>
          <a:xfrm>
            <a:off x="3819924" y="4923492"/>
            <a:ext cx="11502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u="none" strike="noStrike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0,</a:t>
            </a:r>
            <a:r>
              <a:rPr lang="vi-VN" sz="2400" u="none" strike="noStrike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04</a:t>
            </a:r>
            <a:endParaRPr lang="en-US" sz="2400" u="none" strike="noStrike" dirty="0">
              <a:solidFill>
                <a:srgbClr val="FFFF00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xmlns="" id="{428E1200-16E0-44EF-AD87-2B6A1CCD4756}"/>
              </a:ext>
            </a:extLst>
          </p:cNvPr>
          <p:cNvSpPr txBox="1"/>
          <p:nvPr/>
        </p:nvSpPr>
        <p:spPr>
          <a:xfrm>
            <a:off x="2229876" y="6586660"/>
            <a:ext cx="44304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[H</a:t>
            </a:r>
            <a:r>
              <a:rPr lang="vi-VN" sz="2800" baseline="30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 = 10</a:t>
            </a:r>
            <a:r>
              <a:rPr lang="vi-VN" sz="2800" baseline="30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-14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: (1/6) = 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1590E884-4232-4364-972C-30154E008A19}"/>
              </a:ext>
            </a:extLst>
          </p:cNvPr>
          <p:cNvSpPr txBox="1"/>
          <p:nvPr/>
        </p:nvSpPr>
        <p:spPr>
          <a:xfrm>
            <a:off x="5670841" y="6584118"/>
            <a:ext cx="35327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6.10</a:t>
            </a:r>
            <a:r>
              <a:rPr lang="vi-VN" sz="2800" baseline="30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-14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vi-VN" sz="2800" dirty="0" err="1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mol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vi-VN" sz="2800" dirty="0" err="1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lit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F1864BB3-BE9A-4D7B-BE77-F2808A2F5F52}"/>
              </a:ext>
            </a:extLst>
          </p:cNvPr>
          <p:cNvSpPr txBox="1"/>
          <p:nvPr/>
        </p:nvSpPr>
        <p:spPr>
          <a:xfrm>
            <a:off x="2283146" y="7125214"/>
            <a:ext cx="63949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err="1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= -</a:t>
            </a:r>
            <a:r>
              <a:rPr lang="vi-VN" sz="2800" dirty="0" err="1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lg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(6.10</a:t>
            </a:r>
            <a:r>
              <a:rPr lang="vi-VN" sz="2800" baseline="30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-14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= 13,22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0734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74" grpId="0"/>
      <p:bldP spid="80" grpId="0"/>
      <p:bldP spid="81" grpId="0"/>
      <p:bldP spid="82" grpId="0"/>
      <p:bldP spid="83" grpId="0"/>
      <p:bldP spid="84" grpId="0"/>
      <p:bldP spid="86" grpId="0"/>
      <p:bldP spid="90" grpId="0"/>
      <p:bldP spid="93" grpId="0"/>
      <p:bldP spid="94" grpId="0"/>
      <p:bldP spid="95" grpId="0"/>
      <p:bldP spid="33" grpId="0"/>
      <p:bldP spid="34" grpId="0"/>
      <p:bldP spid="35" grpId="0"/>
      <p:bldP spid="36" grpId="0"/>
      <p:bldP spid="39" grpId="0"/>
      <p:bldP spid="44" grpId="0"/>
      <p:bldP spid="45" grpId="0"/>
      <p:bldP spid="46" grpId="0"/>
      <p:bldP spid="47" grpId="0"/>
      <p:bldP spid="48" grpId="0"/>
      <p:bldP spid="49" grpId="0"/>
      <p:bldP spid="40" grpId="0"/>
      <p:bldP spid="4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43863F7B-609C-45F3-97F3-18F7D6212EF0}"/>
              </a:ext>
            </a:extLst>
          </p:cNvPr>
          <p:cNvSpPr txBox="1"/>
          <p:nvPr/>
        </p:nvSpPr>
        <p:spPr>
          <a:xfrm>
            <a:off x="25424" y="23594"/>
            <a:ext cx="10058400" cy="77724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062E7D1F-A077-4735-8A48-A6FB80DC34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994" y="81834"/>
            <a:ext cx="9553260" cy="599601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</a:t>
            </a: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dạng</a:t>
            </a: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bài</a:t>
            </a: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tập</a:t>
            </a: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ôn</a:t>
            </a: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tập</a:t>
            </a: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chương</a:t>
            </a: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1: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xmlns="" id="{AE7AD080-BC29-4423-AEDD-7CD9E542EF8E}"/>
              </a:ext>
            </a:extLst>
          </p:cNvPr>
          <p:cNvSpPr txBox="1"/>
          <p:nvPr/>
        </p:nvSpPr>
        <p:spPr>
          <a:xfrm>
            <a:off x="50848" y="681435"/>
            <a:ext cx="994348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u="sng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DẠNG </a:t>
            </a:r>
            <a:r>
              <a:rPr lang="vi-VN" sz="2800" b="1" u="sng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  <a:r>
              <a:rPr lang="en-US" sz="2800" b="1" u="sng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lang="en-US" sz="2800" b="1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TÍNH </a:t>
            </a:r>
            <a:r>
              <a:rPr lang="vi-VN" sz="2800" b="1" dirty="0" err="1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</a:t>
            </a:r>
            <a:r>
              <a:rPr lang="vi-VN" sz="2800" b="1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[H</a:t>
            </a:r>
            <a:r>
              <a:rPr lang="vi-VN" sz="2800" b="1" baseline="300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</a:t>
            </a:r>
            <a:r>
              <a:rPr lang="vi-VN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], [OH</a:t>
            </a:r>
            <a:r>
              <a:rPr lang="vi-VN" sz="2800" b="1" baseline="300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  <a:r>
              <a:rPr lang="vi-VN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</a:t>
            </a:r>
            <a:r>
              <a:rPr lang="en-US" sz="2800" b="1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KHI </a:t>
            </a:r>
            <a:r>
              <a:rPr lang="vi-VN" sz="2800" b="1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TRỘN CÁC</a:t>
            </a:r>
            <a:r>
              <a:rPr lang="en-US" sz="2800" b="1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DUNG DỊCH</a:t>
            </a:r>
            <a:r>
              <a:rPr lang="vi-VN" sz="2800" b="1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CÓ</a:t>
            </a:r>
            <a:r>
              <a:rPr lang="vi-VN" sz="2800" b="1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XẢY RA PHẢN ỨNG</a:t>
            </a:r>
            <a:endParaRPr lang="en-US" sz="28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72" name="Group 71">
            <a:extLst>
              <a:ext uri="{FF2B5EF4-FFF2-40B4-BE49-F238E27FC236}">
                <a16:creationId xmlns:a16="http://schemas.microsoft.com/office/drawing/2014/main" xmlns="" id="{B8CD9CA7-265C-4066-B3D9-BC947742C966}"/>
              </a:ext>
            </a:extLst>
          </p:cNvPr>
          <p:cNvGrpSpPr/>
          <p:nvPr/>
        </p:nvGrpSpPr>
        <p:grpSpPr>
          <a:xfrm>
            <a:off x="122309" y="1781732"/>
            <a:ext cx="617366" cy="617366"/>
            <a:chOff x="2312209" y="2969865"/>
            <a:chExt cx="617366" cy="617366"/>
          </a:xfrm>
        </p:grpSpPr>
        <p:sp>
          <p:nvSpPr>
            <p:cNvPr id="71" name="Oval 70">
              <a:extLst>
                <a:ext uri="{FF2B5EF4-FFF2-40B4-BE49-F238E27FC236}">
                  <a16:creationId xmlns:a16="http://schemas.microsoft.com/office/drawing/2014/main" xmlns="" id="{10BF1DA3-A3AD-440A-A31B-CDA7A7C82AD8}"/>
                </a:ext>
              </a:extLst>
            </p:cNvPr>
            <p:cNvSpPr/>
            <p:nvPr/>
          </p:nvSpPr>
          <p:spPr>
            <a:xfrm>
              <a:off x="2312209" y="2969865"/>
              <a:ext cx="617366" cy="617366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xmlns="" id="{88AA0481-B95D-41E3-A9C5-F9FF4678B524}"/>
                </a:ext>
              </a:extLst>
            </p:cNvPr>
            <p:cNvSpPr txBox="1"/>
            <p:nvPr/>
          </p:nvSpPr>
          <p:spPr>
            <a:xfrm>
              <a:off x="2417045" y="2999465"/>
              <a:ext cx="51253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2800" b="1" dirty="0">
                  <a:solidFill>
                    <a:srgbClr val="FFFF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6</a:t>
              </a:r>
              <a:endParaRPr lang="en-US" sz="28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73" name="TextBox 72">
            <a:extLst>
              <a:ext uri="{FF2B5EF4-FFF2-40B4-BE49-F238E27FC236}">
                <a16:creationId xmlns:a16="http://schemas.microsoft.com/office/drawing/2014/main" xmlns="" id="{5399F66B-2E06-4AD4-9EC9-7E8DE62A6B3F}"/>
              </a:ext>
            </a:extLst>
          </p:cNvPr>
          <p:cNvSpPr txBox="1"/>
          <p:nvPr/>
        </p:nvSpPr>
        <p:spPr>
          <a:xfrm>
            <a:off x="728027" y="1834628"/>
            <a:ext cx="9254659" cy="1433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tabLst>
                <a:tab pos="571500" algn="l"/>
              </a:tabLst>
            </a:pPr>
            <a:r>
              <a:rPr lang="de-DE" sz="2800" u="none" strike="noStrike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Pha trộn 200 ml dung dịch HNO</a:t>
            </a:r>
            <a:r>
              <a:rPr lang="de-DE" sz="2800" u="none" strike="noStrike" baseline="-25000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r>
              <a:rPr lang="de-DE" sz="2800" u="none" strike="noStrike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nồng độ 1M với 400 ml dung dịch Ba(OH)</a:t>
            </a:r>
            <a:r>
              <a:rPr lang="de-DE" sz="2800" u="none" strike="noStrike" baseline="-25000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de-DE" sz="2800" u="none" strike="noStrike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nồng độ 0,75M.</a:t>
            </a:r>
            <a:r>
              <a:rPr lang="vi-VN" sz="28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2800" dirty="0" err="1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Tính</a:t>
            </a:r>
            <a:r>
              <a:rPr lang="vi-VN" sz="2800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2800" dirty="0" err="1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</a:t>
            </a:r>
            <a:r>
              <a:rPr lang="vi-VN" sz="2800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2800" dirty="0" err="1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vi-VN" sz="2800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2800" dirty="0" err="1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dd</a:t>
            </a:r>
            <a:r>
              <a:rPr lang="vi-VN" sz="2800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thu </a:t>
            </a:r>
            <a:r>
              <a:rPr lang="vi-VN" sz="2800" dirty="0" err="1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được</a:t>
            </a:r>
            <a:endParaRPr lang="en-US" sz="2800" u="none" strike="noStrike" dirty="0">
              <a:solidFill>
                <a:schemeClr val="bg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xmlns="" id="{CC59BEEB-31E2-4FDA-90B6-5B4346691A37}"/>
                  </a:ext>
                </a:extLst>
              </p:cNvPr>
              <p:cNvSpPr txBox="1"/>
              <p:nvPr/>
            </p:nvSpPr>
            <p:spPr>
              <a:xfrm>
                <a:off x="122310" y="3068672"/>
                <a:ext cx="1531764" cy="5773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pt-BR" sz="2800" i="1" u="none" strike="noStrike" smtClean="0">
                            <a:solidFill>
                              <a:srgbClr val="FF99FF"/>
                            </a:solidFill>
                            <a:effectLst/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a:rPr lang="vi-VN" sz="2800" b="0" i="1" u="none" strike="noStrike" smtClean="0">
                            <a:solidFill>
                              <a:srgbClr val="FF99FF"/>
                            </a:solidFill>
                            <a:effectLst/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𝑛</m:t>
                        </m:r>
                      </m:e>
                      <m:sub>
                        <m:sSub>
                          <m:sSubPr>
                            <m:ctrlPr>
                              <a:rPr lang="vi-VN" sz="2800" b="0" i="1" u="none" strike="noStrike" smtClean="0">
                                <a:solidFill>
                                  <a:srgbClr val="FF99FF"/>
                                </a:solidFill>
                                <a:effectLst/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bPr>
                          <m:e>
                            <m:r>
                              <a:rPr lang="vi-VN" sz="2800" b="0" i="1" u="none" strike="noStrike" smtClean="0">
                                <a:solidFill>
                                  <a:srgbClr val="FF99FF"/>
                                </a:solidFill>
                                <a:effectLst/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𝐻𝑁𝑂</m:t>
                            </m:r>
                          </m:e>
                          <m:sub>
                            <m:r>
                              <a:rPr lang="vi-VN" sz="2800" b="0" i="1" u="none" strike="noStrike" smtClean="0">
                                <a:solidFill>
                                  <a:srgbClr val="FF99FF"/>
                                </a:solidFill>
                                <a:effectLst/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3</m:t>
                            </m:r>
                          </m:sub>
                        </m:sSub>
                      </m:sub>
                    </m:sSub>
                  </m:oMath>
                </a14:m>
                <a:r>
                  <a:rPr lang="pt-BR" sz="2800" u="none" strike="noStrike" dirty="0">
                    <a:solidFill>
                      <a:srgbClr val="FF99FF"/>
                    </a:solidFill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</a:t>
                </a:r>
                <a:endParaRPr lang="en-US" sz="2800" u="none" strike="noStrike" dirty="0">
                  <a:solidFill>
                    <a:srgbClr val="FF99FF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CC59BEEB-31E2-4FDA-90B6-5B4346691A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310" y="3068672"/>
                <a:ext cx="1531764" cy="577338"/>
              </a:xfrm>
              <a:prstGeom prst="rect">
                <a:avLst/>
              </a:prstGeom>
              <a:blipFill>
                <a:blip r:embed="rId2"/>
                <a:stretch>
                  <a:fillRect t="-12632" b="-168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0" name="TextBox 79">
            <a:extLst>
              <a:ext uri="{FF2B5EF4-FFF2-40B4-BE49-F238E27FC236}">
                <a16:creationId xmlns:a16="http://schemas.microsoft.com/office/drawing/2014/main" xmlns="" id="{08EDD55B-A372-4B4B-979C-03EBA2DFA8AC}"/>
              </a:ext>
            </a:extLst>
          </p:cNvPr>
          <p:cNvSpPr txBox="1"/>
          <p:nvPr/>
        </p:nvSpPr>
        <p:spPr>
          <a:xfrm>
            <a:off x="1371122" y="3099652"/>
            <a:ext cx="17171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u="none" strike="noStrike" dirty="0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0,2 . 1</a:t>
            </a:r>
            <a:r>
              <a:rPr lang="pt-BR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 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xmlns="" id="{BA690302-B975-40EB-AAF7-69ABB95FA158}"/>
              </a:ext>
            </a:extLst>
          </p:cNvPr>
          <p:cNvSpPr txBox="1"/>
          <p:nvPr/>
        </p:nvSpPr>
        <p:spPr>
          <a:xfrm>
            <a:off x="2796601" y="3099652"/>
            <a:ext cx="16064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u="none" strike="noStrike" dirty="0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0,2 </a:t>
            </a:r>
            <a:r>
              <a:rPr lang="vi-VN" sz="2800" u="none" strike="noStrike" dirty="0" err="1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mol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xmlns="" id="{E7C5C144-E6D8-42F1-8589-41D18682809B}"/>
                  </a:ext>
                </a:extLst>
              </p:cNvPr>
              <p:cNvSpPr txBox="1"/>
              <p:nvPr/>
            </p:nvSpPr>
            <p:spPr>
              <a:xfrm>
                <a:off x="4685867" y="3092277"/>
                <a:ext cx="2078317" cy="5647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u="none" strike="noStrike" smtClean="0">
                            <a:solidFill>
                              <a:srgbClr val="FF99FF"/>
                            </a:solidFill>
                            <a:effectLst/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a:rPr lang="vi-VN" sz="2800" b="0" i="1" u="none" strike="noStrike" smtClean="0">
                            <a:solidFill>
                              <a:srgbClr val="FF99FF"/>
                            </a:solidFill>
                            <a:effectLst/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𝑛</m:t>
                        </m:r>
                      </m:e>
                      <m:sub>
                        <m:sSub>
                          <m:sSubPr>
                            <m:ctrlPr>
                              <a:rPr lang="vi-VN" sz="2800" b="0" i="1" u="none" strike="noStrike" smtClean="0">
                                <a:solidFill>
                                  <a:srgbClr val="FF99FF"/>
                                </a:solidFill>
                                <a:effectLst/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bPr>
                          <m:e>
                            <m:r>
                              <a:rPr lang="vi-VN" sz="2800" b="0" i="1" u="none" strike="noStrike" smtClean="0">
                                <a:solidFill>
                                  <a:srgbClr val="FF99FF"/>
                                </a:solidFill>
                                <a:effectLst/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𝐵𝑎</m:t>
                            </m:r>
                            <m:r>
                              <a:rPr lang="vi-VN" sz="2800" b="0" i="1" u="none" strike="noStrike" smtClean="0">
                                <a:solidFill>
                                  <a:srgbClr val="FF99FF"/>
                                </a:solidFill>
                                <a:effectLst/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(</m:t>
                            </m:r>
                            <m:r>
                              <a:rPr lang="vi-VN" sz="2800" b="0" i="1" u="none" strike="noStrike" smtClean="0">
                                <a:solidFill>
                                  <a:srgbClr val="FF99FF"/>
                                </a:solidFill>
                                <a:effectLst/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𝑂𝐻</m:t>
                            </m:r>
                            <m:r>
                              <a:rPr lang="vi-VN" sz="2800" b="0" i="1" u="none" strike="noStrike" smtClean="0">
                                <a:solidFill>
                                  <a:srgbClr val="FF99FF"/>
                                </a:solidFill>
                                <a:effectLst/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)</m:t>
                            </m:r>
                          </m:e>
                          <m:sub>
                            <m:r>
                              <a:rPr lang="vi-VN" sz="2800" b="0" i="1" u="none" strike="noStrike" smtClean="0">
                                <a:solidFill>
                                  <a:srgbClr val="FF99FF"/>
                                </a:solidFill>
                                <a:effectLst/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2</m:t>
                            </m:r>
                          </m:sub>
                        </m:sSub>
                      </m:sub>
                    </m:sSub>
                  </m:oMath>
                </a14:m>
                <a:r>
                  <a:rPr lang="vi-VN" sz="2800" u="none" strike="noStrike" dirty="0">
                    <a:solidFill>
                      <a:srgbClr val="FF99FF"/>
                    </a:solidFill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= </a:t>
                </a:r>
                <a:endParaRPr lang="en-US" sz="2800" u="none" strike="noStrike" dirty="0">
                  <a:solidFill>
                    <a:srgbClr val="FF99FF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id="{E7C5C144-E6D8-42F1-8589-41D1868280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5867" y="3092277"/>
                <a:ext cx="2078317" cy="564706"/>
              </a:xfrm>
              <a:prstGeom prst="rect">
                <a:avLst/>
              </a:prstGeom>
              <a:blipFill>
                <a:blip r:embed="rId3"/>
                <a:stretch>
                  <a:fillRect t="-12903" r="-293" b="-193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3" name="TextBox 82">
            <a:extLst>
              <a:ext uri="{FF2B5EF4-FFF2-40B4-BE49-F238E27FC236}">
                <a16:creationId xmlns:a16="http://schemas.microsoft.com/office/drawing/2014/main" xmlns="" id="{3EE66D80-5F4D-40DE-9815-126358111D50}"/>
              </a:ext>
            </a:extLst>
          </p:cNvPr>
          <p:cNvSpPr txBox="1"/>
          <p:nvPr/>
        </p:nvSpPr>
        <p:spPr>
          <a:xfrm>
            <a:off x="6425794" y="3091568"/>
            <a:ext cx="17653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u="none" strike="noStrike" dirty="0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0,4.0,75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xmlns="" id="{FCC02A0E-FD64-456B-9D78-827A1E6C30BF}"/>
              </a:ext>
            </a:extLst>
          </p:cNvPr>
          <p:cNvSpPr txBox="1"/>
          <p:nvPr/>
        </p:nvSpPr>
        <p:spPr>
          <a:xfrm>
            <a:off x="7632389" y="3088217"/>
            <a:ext cx="19392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= 0,3 </a:t>
            </a:r>
            <a:r>
              <a:rPr lang="vi-VN" sz="2800" dirty="0" err="1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mol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xmlns="" id="{5625B8DC-71E5-48D2-9D40-E740D360531A}"/>
              </a:ext>
            </a:extLst>
          </p:cNvPr>
          <p:cNvSpPr txBox="1"/>
          <p:nvPr/>
        </p:nvSpPr>
        <p:spPr>
          <a:xfrm>
            <a:off x="-6609" y="3724687"/>
            <a:ext cx="17171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u="none" strike="noStrike" dirty="0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Trong </a:t>
            </a:r>
            <a:r>
              <a:rPr lang="vi-VN" sz="2800" u="none" strike="noStrike" dirty="0" err="1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dd</a:t>
            </a:r>
            <a:r>
              <a:rPr lang="vi-VN" sz="2800" u="none" strike="noStrike" dirty="0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xmlns="" id="{347C9938-B037-42A0-907E-0AC86503FE5A}"/>
              </a:ext>
            </a:extLst>
          </p:cNvPr>
          <p:cNvSpPr txBox="1"/>
          <p:nvPr/>
        </p:nvSpPr>
        <p:spPr>
          <a:xfrm>
            <a:off x="5287505" y="3763947"/>
            <a:ext cx="42058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Ba(OH)</a:t>
            </a:r>
            <a:r>
              <a:rPr lang="vi-VN" sz="2800" baseline="-25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 Ba</a:t>
            </a:r>
            <a:r>
              <a:rPr lang="vi-VN" sz="2800" baseline="30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2+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+ 2OH</a:t>
            </a:r>
            <a:r>
              <a:rPr lang="vi-VN" sz="2800" baseline="30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-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xmlns="" id="{7F4F43E0-FFE9-4AE2-A6CF-906F7C6EC311}"/>
              </a:ext>
            </a:extLst>
          </p:cNvPr>
          <p:cNvSpPr txBox="1"/>
          <p:nvPr/>
        </p:nvSpPr>
        <p:spPr>
          <a:xfrm>
            <a:off x="0" y="4702738"/>
            <a:ext cx="1054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err="1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Pứ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: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xmlns="" id="{EA4C116B-7899-4E0C-A5B8-BFC8F1587347}"/>
              </a:ext>
            </a:extLst>
          </p:cNvPr>
          <p:cNvSpPr txBox="1"/>
          <p:nvPr/>
        </p:nvSpPr>
        <p:spPr>
          <a:xfrm>
            <a:off x="1532531" y="4686468"/>
            <a:ext cx="31114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</a:t>
            </a:r>
            <a:r>
              <a:rPr lang="vi-VN" sz="2800" baseline="30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+ OH</a:t>
            </a:r>
            <a:r>
              <a:rPr lang="vi-VN" sz="2800" baseline="30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 H</a:t>
            </a:r>
            <a:r>
              <a:rPr lang="vi-VN" sz="2800" baseline="-25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2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O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xmlns="" id="{BCD6664E-FA79-4D9A-93EB-3247CB86EF6F}"/>
              </a:ext>
            </a:extLst>
          </p:cNvPr>
          <p:cNvSpPr txBox="1"/>
          <p:nvPr/>
        </p:nvSpPr>
        <p:spPr>
          <a:xfrm>
            <a:off x="1433762" y="5064575"/>
            <a:ext cx="849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u="none" strike="noStrike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0,2</a:t>
            </a:r>
            <a:endParaRPr lang="en-US" sz="2400" u="none" strike="noStrike" dirty="0">
              <a:solidFill>
                <a:srgbClr val="FFFF00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4F950C2B-4752-4562-B4AD-B8B77C686346}"/>
              </a:ext>
            </a:extLst>
          </p:cNvPr>
          <p:cNvSpPr txBox="1"/>
          <p:nvPr/>
        </p:nvSpPr>
        <p:spPr>
          <a:xfrm>
            <a:off x="1740180" y="3722918"/>
            <a:ext cx="34317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u="none" strike="noStrike" dirty="0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HNO</a:t>
            </a:r>
            <a:r>
              <a:rPr lang="vi-VN" sz="2800" u="none" strike="noStrike" baseline="-25000" dirty="0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r>
              <a:rPr lang="vi-VN" sz="2800" u="none" strike="noStrike" dirty="0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2800" u="none" strike="noStrike" dirty="0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 H</a:t>
            </a:r>
            <a:r>
              <a:rPr lang="vi-VN" sz="2800" u="none" strike="noStrike" baseline="30000" dirty="0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+</a:t>
            </a:r>
            <a:r>
              <a:rPr lang="vi-VN" sz="2800" u="none" strike="noStrike" dirty="0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+ NO</a:t>
            </a:r>
            <a:r>
              <a:rPr lang="vi-VN" sz="2800" u="none" strike="noStrike" baseline="-25000" dirty="0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3</a:t>
            </a:r>
            <a:r>
              <a:rPr lang="vi-VN" sz="2800" baseline="30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-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36279717-F85F-43AE-A37D-7BC324FE9693}"/>
              </a:ext>
            </a:extLst>
          </p:cNvPr>
          <p:cNvSpPr txBox="1"/>
          <p:nvPr/>
        </p:nvSpPr>
        <p:spPr>
          <a:xfrm>
            <a:off x="1833714" y="4085386"/>
            <a:ext cx="8988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u="none" strike="noStrike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0,</a:t>
            </a:r>
            <a:r>
              <a:rPr lang="vi-VN" sz="2400" u="none" strike="noStrike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endParaRPr lang="en-US" sz="2400" u="none" strike="noStrike" dirty="0">
              <a:solidFill>
                <a:srgbClr val="FFFF00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E9A5F9EB-A3B0-4767-BE7D-0362C29CEFA6}"/>
              </a:ext>
            </a:extLst>
          </p:cNvPr>
          <p:cNvSpPr txBox="1"/>
          <p:nvPr/>
        </p:nvSpPr>
        <p:spPr>
          <a:xfrm>
            <a:off x="3181284" y="4085386"/>
            <a:ext cx="8988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u="none" strike="noStrike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0,</a:t>
            </a:r>
            <a:r>
              <a:rPr lang="vi-VN" sz="2400" u="none" strike="noStrike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endParaRPr lang="en-US" sz="2400" u="none" strike="noStrike" dirty="0">
              <a:solidFill>
                <a:srgbClr val="FFFF00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A1305735-CA76-42D3-BB31-F6BC52B3FD87}"/>
              </a:ext>
            </a:extLst>
          </p:cNvPr>
          <p:cNvSpPr txBox="1"/>
          <p:nvPr/>
        </p:nvSpPr>
        <p:spPr>
          <a:xfrm>
            <a:off x="4263418" y="4086297"/>
            <a:ext cx="11502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u="none" strike="noStrike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0,</a:t>
            </a:r>
            <a:r>
              <a:rPr lang="vi-VN" sz="2400" u="none" strike="noStrike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endParaRPr lang="en-US" sz="2400" u="none" strike="noStrike" dirty="0">
              <a:solidFill>
                <a:srgbClr val="FFFF00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xmlns="" id="{9A5F3B78-F4BC-448D-B789-3D63C8AECA71}"/>
              </a:ext>
            </a:extLst>
          </p:cNvPr>
          <p:cNvSpPr txBox="1"/>
          <p:nvPr/>
        </p:nvSpPr>
        <p:spPr>
          <a:xfrm>
            <a:off x="4348327" y="5029525"/>
            <a:ext cx="24572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 OH</a:t>
            </a:r>
            <a:r>
              <a:rPr lang="vi-VN" sz="2800" baseline="30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-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dư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331C63D8-0F07-42B4-9309-A81532FA5517}"/>
              </a:ext>
            </a:extLst>
          </p:cNvPr>
          <p:cNvSpPr txBox="1"/>
          <p:nvPr/>
        </p:nvSpPr>
        <p:spPr>
          <a:xfrm>
            <a:off x="6130576" y="5044859"/>
            <a:ext cx="34394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0,6 – 0,2 = 0,4 </a:t>
            </a:r>
            <a:r>
              <a:rPr lang="vi-VN" sz="2800" dirty="0" err="1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mol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xmlns="" id="{E7FEFF6B-6685-4FFF-A036-F513AE3D0770}"/>
              </a:ext>
            </a:extLst>
          </p:cNvPr>
          <p:cNvSpPr txBox="1"/>
          <p:nvPr/>
        </p:nvSpPr>
        <p:spPr>
          <a:xfrm>
            <a:off x="136098" y="5774035"/>
            <a:ext cx="33817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Trong </a:t>
            </a:r>
            <a:r>
              <a:rPr lang="vi-VN" sz="2800" dirty="0" err="1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dd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thu </a:t>
            </a:r>
            <a:r>
              <a:rPr lang="vi-VN" sz="2800" dirty="0" err="1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được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xmlns="" id="{3E0A1BE4-3E72-4B3A-8D33-10EEFAF93B0D}"/>
              </a:ext>
            </a:extLst>
          </p:cNvPr>
          <p:cNvSpPr txBox="1"/>
          <p:nvPr/>
        </p:nvSpPr>
        <p:spPr>
          <a:xfrm>
            <a:off x="5842303" y="4168211"/>
            <a:ext cx="8988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u="none" strike="noStrike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0,</a:t>
            </a:r>
            <a:r>
              <a:rPr lang="vi-VN" sz="2400" u="none" strike="noStrike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endParaRPr lang="en-US" sz="2400" u="none" strike="noStrike" dirty="0">
              <a:solidFill>
                <a:srgbClr val="FFFF00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xmlns="" id="{FE53AD7F-E61B-48E3-B99F-4D43EBC7F6EC}"/>
              </a:ext>
            </a:extLst>
          </p:cNvPr>
          <p:cNvSpPr txBox="1"/>
          <p:nvPr/>
        </p:nvSpPr>
        <p:spPr>
          <a:xfrm>
            <a:off x="7306354" y="4168211"/>
            <a:ext cx="8988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u="none" strike="noStrike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0,</a:t>
            </a:r>
            <a:r>
              <a:rPr lang="vi-VN" sz="2400" u="none" strike="noStrike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endParaRPr lang="en-US" sz="2400" u="none" strike="noStrike" dirty="0">
              <a:solidFill>
                <a:srgbClr val="FFFF00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xmlns="" id="{CEFD2642-B290-43BE-9AF5-0678DCD56190}"/>
              </a:ext>
            </a:extLst>
          </p:cNvPr>
          <p:cNvSpPr txBox="1"/>
          <p:nvPr/>
        </p:nvSpPr>
        <p:spPr>
          <a:xfrm>
            <a:off x="8458379" y="4163298"/>
            <a:ext cx="11502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u="none" strike="noStrike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0,</a:t>
            </a:r>
            <a:r>
              <a:rPr lang="vi-VN" sz="2400" u="none" strike="noStrike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</a:t>
            </a:r>
            <a:endParaRPr lang="en-US" sz="2400" u="none" strike="noStrike" dirty="0">
              <a:solidFill>
                <a:srgbClr val="FFFF00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xmlns="" id="{428E1200-16E0-44EF-AD87-2B6A1CCD4756}"/>
              </a:ext>
            </a:extLst>
          </p:cNvPr>
          <p:cNvSpPr txBox="1"/>
          <p:nvPr/>
        </p:nvSpPr>
        <p:spPr>
          <a:xfrm>
            <a:off x="3419908" y="5771883"/>
            <a:ext cx="44304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err="1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</a:t>
            </a:r>
            <a:r>
              <a:rPr lang="vi-VN" sz="2800" baseline="-25000" dirty="0" err="1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dd</a:t>
            </a:r>
            <a:r>
              <a:rPr lang="vi-VN" sz="2800" baseline="-25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thu </a:t>
            </a:r>
            <a:r>
              <a:rPr lang="vi-VN" sz="2800" baseline="-25000" dirty="0" err="1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đươc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= 0,2+0,4 = 0,6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1590E884-4232-4364-972C-30154E008A19}"/>
              </a:ext>
            </a:extLst>
          </p:cNvPr>
          <p:cNvSpPr txBox="1"/>
          <p:nvPr/>
        </p:nvSpPr>
        <p:spPr>
          <a:xfrm>
            <a:off x="3372215" y="6333678"/>
            <a:ext cx="50393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[OH</a:t>
            </a:r>
            <a:r>
              <a:rPr lang="vi-VN" sz="2800" baseline="30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 = 0,4:0,6 = 2/3 </a:t>
            </a:r>
            <a:r>
              <a:rPr lang="vi-VN" sz="2800" dirty="0" err="1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mol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vi-VN" sz="2800" dirty="0" err="1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lit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F1864BB3-BE9A-4D7B-BE77-F2808A2F5F52}"/>
              </a:ext>
            </a:extLst>
          </p:cNvPr>
          <p:cNvSpPr txBox="1"/>
          <p:nvPr/>
        </p:nvSpPr>
        <p:spPr>
          <a:xfrm>
            <a:off x="3419908" y="6817263"/>
            <a:ext cx="38474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[H</a:t>
            </a:r>
            <a:r>
              <a:rPr lang="vi-VN" sz="2800" baseline="30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 = 10</a:t>
            </a:r>
            <a:r>
              <a:rPr lang="vi-VN" sz="2800" baseline="30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-14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: (2/3) = 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xmlns="" id="{4D9FE0E2-B3CB-4A9C-A413-9778069D0B14}"/>
              </a:ext>
            </a:extLst>
          </p:cNvPr>
          <p:cNvSpPr txBox="1"/>
          <p:nvPr/>
        </p:nvSpPr>
        <p:spPr>
          <a:xfrm>
            <a:off x="2454172" y="5078084"/>
            <a:ext cx="849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u="none" strike="noStrike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0,6</a:t>
            </a:r>
            <a:endParaRPr lang="en-US" sz="2400" u="none" strike="noStrike" dirty="0">
              <a:solidFill>
                <a:srgbClr val="FFFF00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xmlns="" id="{F17C0224-1B55-4661-BDC1-44BABA1C7606}"/>
              </a:ext>
            </a:extLst>
          </p:cNvPr>
          <p:cNvSpPr txBox="1"/>
          <p:nvPr/>
        </p:nvSpPr>
        <p:spPr>
          <a:xfrm>
            <a:off x="6856117" y="6799092"/>
            <a:ext cx="28411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1,5.10</a:t>
            </a:r>
            <a:r>
              <a:rPr lang="vi-VN" sz="2800" baseline="30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-14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2800" dirty="0" err="1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mol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vi-VN" sz="2800" dirty="0" err="1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lit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xmlns="" id="{9DD67D8F-BDB4-4C4A-9A08-7EE9FAD5F7E9}"/>
              </a:ext>
            </a:extLst>
          </p:cNvPr>
          <p:cNvSpPr txBox="1"/>
          <p:nvPr/>
        </p:nvSpPr>
        <p:spPr>
          <a:xfrm>
            <a:off x="3389744" y="7224224"/>
            <a:ext cx="5021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err="1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= -</a:t>
            </a:r>
            <a:r>
              <a:rPr lang="vi-VN" sz="2800" dirty="0" err="1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lg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(1,5.10</a:t>
            </a:r>
            <a:r>
              <a:rPr lang="vi-VN" sz="2800" baseline="30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-14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= 13,82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0008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74" grpId="0"/>
      <p:bldP spid="80" grpId="0"/>
      <p:bldP spid="81" grpId="0"/>
      <p:bldP spid="82" grpId="0"/>
      <p:bldP spid="83" grpId="0"/>
      <p:bldP spid="84" grpId="0"/>
      <p:bldP spid="86" grpId="0"/>
      <p:bldP spid="90" grpId="0"/>
      <p:bldP spid="93" grpId="0"/>
      <p:bldP spid="94" grpId="0"/>
      <p:bldP spid="95" grpId="0"/>
      <p:bldP spid="33" grpId="0"/>
      <p:bldP spid="34" grpId="0"/>
      <p:bldP spid="35" grpId="0"/>
      <p:bldP spid="36" grpId="0"/>
      <p:bldP spid="39" grpId="0"/>
      <p:bldP spid="44" grpId="0"/>
      <p:bldP spid="45" grpId="0"/>
      <p:bldP spid="46" grpId="0"/>
      <p:bldP spid="47" grpId="0"/>
      <p:bldP spid="48" grpId="0"/>
      <p:bldP spid="49" grpId="0"/>
      <p:bldP spid="40" grpId="0"/>
      <p:bldP spid="41" grpId="0"/>
      <p:bldP spid="38" grpId="0"/>
      <p:bldP spid="42" grpId="0"/>
      <p:bldP spid="4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43863F7B-609C-45F3-97F3-18F7D6212EF0}"/>
              </a:ext>
            </a:extLst>
          </p:cNvPr>
          <p:cNvSpPr txBox="1"/>
          <p:nvPr/>
        </p:nvSpPr>
        <p:spPr>
          <a:xfrm>
            <a:off x="0" y="0"/>
            <a:ext cx="10058400" cy="77724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062E7D1F-A077-4735-8A48-A6FB80DC34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994" y="81834"/>
            <a:ext cx="9553260" cy="599601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</a:t>
            </a: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dạng</a:t>
            </a: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bài</a:t>
            </a: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tập</a:t>
            </a: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ôn</a:t>
            </a: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tập</a:t>
            </a: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chương</a:t>
            </a: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1: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xmlns="" id="{AE7AD080-BC29-4423-AEDD-7CD9E542EF8E}"/>
              </a:ext>
            </a:extLst>
          </p:cNvPr>
          <p:cNvSpPr txBox="1"/>
          <p:nvPr/>
        </p:nvSpPr>
        <p:spPr>
          <a:xfrm>
            <a:off x="50848" y="681435"/>
            <a:ext cx="994348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u="sng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DẠNG </a:t>
            </a:r>
            <a:r>
              <a:rPr lang="vi-VN" sz="2800" b="1" u="sng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</a:t>
            </a:r>
            <a:r>
              <a:rPr lang="en-US" sz="2800" b="1" u="sng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lang="en-US" sz="2800" b="1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TỪ </a:t>
            </a:r>
            <a:r>
              <a:rPr lang="vi-VN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</a:t>
            </a:r>
            <a:r>
              <a:rPr lang="vi-VN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CỦA DD THU ĐƯỢC, TÍNH THÔNG TIN CỦA DUNG TRƯỚC PHẢN ỨNG</a:t>
            </a:r>
            <a:endParaRPr lang="en-US" sz="28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72" name="Group 71">
            <a:extLst>
              <a:ext uri="{FF2B5EF4-FFF2-40B4-BE49-F238E27FC236}">
                <a16:creationId xmlns:a16="http://schemas.microsoft.com/office/drawing/2014/main" xmlns="" id="{B8CD9CA7-265C-4066-B3D9-BC947742C966}"/>
              </a:ext>
            </a:extLst>
          </p:cNvPr>
          <p:cNvGrpSpPr/>
          <p:nvPr/>
        </p:nvGrpSpPr>
        <p:grpSpPr>
          <a:xfrm>
            <a:off x="122309" y="1781732"/>
            <a:ext cx="617366" cy="617366"/>
            <a:chOff x="2312209" y="2969865"/>
            <a:chExt cx="617366" cy="617366"/>
          </a:xfrm>
        </p:grpSpPr>
        <p:sp>
          <p:nvSpPr>
            <p:cNvPr id="71" name="Oval 70">
              <a:extLst>
                <a:ext uri="{FF2B5EF4-FFF2-40B4-BE49-F238E27FC236}">
                  <a16:creationId xmlns:a16="http://schemas.microsoft.com/office/drawing/2014/main" xmlns="" id="{10BF1DA3-A3AD-440A-A31B-CDA7A7C82AD8}"/>
                </a:ext>
              </a:extLst>
            </p:cNvPr>
            <p:cNvSpPr/>
            <p:nvPr/>
          </p:nvSpPr>
          <p:spPr>
            <a:xfrm>
              <a:off x="2312209" y="2969865"/>
              <a:ext cx="617366" cy="617366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xmlns="" id="{88AA0481-B95D-41E3-A9C5-F9FF4678B524}"/>
                </a:ext>
              </a:extLst>
            </p:cNvPr>
            <p:cNvSpPr txBox="1"/>
            <p:nvPr/>
          </p:nvSpPr>
          <p:spPr>
            <a:xfrm>
              <a:off x="2417045" y="2999465"/>
              <a:ext cx="51253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2800" b="1" dirty="0">
                  <a:solidFill>
                    <a:srgbClr val="FFFF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7</a:t>
              </a:r>
              <a:endParaRPr lang="en-US" sz="28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73" name="TextBox 72">
            <a:extLst>
              <a:ext uri="{FF2B5EF4-FFF2-40B4-BE49-F238E27FC236}">
                <a16:creationId xmlns:a16="http://schemas.microsoft.com/office/drawing/2014/main" xmlns="" id="{5399F66B-2E06-4AD4-9EC9-7E8DE62A6B3F}"/>
              </a:ext>
            </a:extLst>
          </p:cNvPr>
          <p:cNvSpPr txBox="1"/>
          <p:nvPr/>
        </p:nvSpPr>
        <p:spPr>
          <a:xfrm>
            <a:off x="728027" y="1834628"/>
            <a:ext cx="9254659" cy="1433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tabLst>
                <a:tab pos="571500" algn="l"/>
              </a:tabLst>
            </a:pPr>
            <a:r>
              <a:rPr lang="pt-BR" sz="2800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Cho a lít dung dịch KOH có pH = 12,0 vào 8,00 lít dung dịch HCl có pH = 3,0 thu được dung dịch Y có pH =11,0. Xác định giá trị của a.</a:t>
            </a:r>
            <a:endParaRPr lang="en-US" sz="2800" u="none" strike="noStrike" dirty="0">
              <a:solidFill>
                <a:schemeClr val="bg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xmlns="" id="{CC59BEEB-31E2-4FDA-90B6-5B4346691A37}"/>
                  </a:ext>
                </a:extLst>
              </p:cNvPr>
              <p:cNvSpPr txBox="1"/>
              <p:nvPr/>
            </p:nvSpPr>
            <p:spPr>
              <a:xfrm>
                <a:off x="122310" y="3068672"/>
                <a:ext cx="153176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vi-VN" sz="2800" b="0" i="1" u="none" strike="noStrike" smtClean="0">
                        <a:solidFill>
                          <a:srgbClr val="FF99FF"/>
                        </a:solidFill>
                        <a:effectLst/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𝑑𝑑𝐾𝑂𝐻</m:t>
                    </m:r>
                  </m:oMath>
                </a14:m>
                <a:endParaRPr lang="en-US" sz="2800" u="none" strike="noStrike" dirty="0">
                  <a:solidFill>
                    <a:srgbClr val="FF99FF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CC59BEEB-31E2-4FDA-90B6-5B4346691A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310" y="3068672"/>
                <a:ext cx="1531764" cy="523220"/>
              </a:xfrm>
              <a:prstGeom prst="rect">
                <a:avLst/>
              </a:prstGeom>
              <a:blipFill>
                <a:blip r:embed="rId2"/>
                <a:stretch>
                  <a:fillRect r="-111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0" name="TextBox 79">
            <a:extLst>
              <a:ext uri="{FF2B5EF4-FFF2-40B4-BE49-F238E27FC236}">
                <a16:creationId xmlns:a16="http://schemas.microsoft.com/office/drawing/2014/main" xmlns="" id="{08EDD55B-A372-4B4B-979C-03EBA2DFA8AC}"/>
              </a:ext>
            </a:extLst>
          </p:cNvPr>
          <p:cNvSpPr txBox="1"/>
          <p:nvPr/>
        </p:nvSpPr>
        <p:spPr>
          <a:xfrm>
            <a:off x="1848702" y="3099652"/>
            <a:ext cx="20783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err="1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= 12 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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xmlns="" id="{BA690302-B975-40EB-AAF7-69ABB95FA158}"/>
              </a:ext>
            </a:extLst>
          </p:cNvPr>
          <p:cNvSpPr txBox="1"/>
          <p:nvPr/>
        </p:nvSpPr>
        <p:spPr>
          <a:xfrm>
            <a:off x="3827481" y="3099652"/>
            <a:ext cx="33636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[H</a:t>
            </a:r>
            <a:r>
              <a:rPr lang="vi-VN" sz="2800" baseline="30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 = 10</a:t>
            </a:r>
            <a:r>
              <a:rPr lang="vi-VN" sz="2800" baseline="30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-12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2800" dirty="0" err="1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mol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vi-VN" sz="2800" dirty="0" err="1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lit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xmlns="" id="{5625B8DC-71E5-48D2-9D40-E740D360531A}"/>
              </a:ext>
            </a:extLst>
          </p:cNvPr>
          <p:cNvSpPr txBox="1"/>
          <p:nvPr/>
        </p:nvSpPr>
        <p:spPr>
          <a:xfrm>
            <a:off x="438026" y="3598901"/>
            <a:ext cx="8452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u="none" strike="noStrike" dirty="0">
                <a:solidFill>
                  <a:srgbClr val="FF99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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>
                <a:extLst>
                  <a:ext uri="{FF2B5EF4-FFF2-40B4-BE49-F238E27FC236}">
                    <a16:creationId xmlns:a16="http://schemas.microsoft.com/office/drawing/2014/main" xmlns="" id="{7F4F43E0-FFE9-4AE2-A6CF-906F7C6EC311}"/>
                  </a:ext>
                </a:extLst>
              </p:cNvPr>
              <p:cNvSpPr txBox="1"/>
              <p:nvPr/>
            </p:nvSpPr>
            <p:spPr>
              <a:xfrm>
                <a:off x="6347810" y="3592077"/>
                <a:ext cx="426040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sz="2800" dirty="0">
                    <a:solidFill>
                      <a:srgbClr val="FF99FF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  <a:sym typeface="Wingdings" panose="05000000000000000000" pitchFamily="2" charset="2"/>
                  </a:rPr>
                  <a:t>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vi-VN" sz="2800" i="1" smtClean="0">
                            <a:solidFill>
                              <a:srgbClr val="FF99FF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vi-VN" sz="2800" b="0" i="1" smtClean="0">
                            <a:solidFill>
                              <a:srgbClr val="FF99FF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  <a:sym typeface="Wingdings" panose="05000000000000000000" pitchFamily="2" charset="2"/>
                          </a:rPr>
                          <m:t>𝑛</m:t>
                        </m:r>
                      </m:e>
                      <m:sub>
                        <m:sSup>
                          <m:sSupPr>
                            <m:ctrlPr>
                              <a:rPr lang="vi-VN" sz="2800" i="1" smtClean="0">
                                <a:solidFill>
                                  <a:srgbClr val="FF99FF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  <a:sym typeface="Wingdings" panose="05000000000000000000" pitchFamily="2" charset="2"/>
                              </a:rPr>
                            </m:ctrlPr>
                          </m:sSupPr>
                          <m:e>
                            <m:r>
                              <a:rPr lang="vi-VN" sz="2800" b="0" i="1" smtClean="0">
                                <a:solidFill>
                                  <a:srgbClr val="FF99FF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  <a:sym typeface="Wingdings" panose="05000000000000000000" pitchFamily="2" charset="2"/>
                              </a:rPr>
                              <m:t>𝑂𝐻</m:t>
                            </m:r>
                          </m:e>
                          <m:sup>
                            <m:r>
                              <a:rPr lang="vi-VN" sz="2800" b="0" i="1" smtClean="0">
                                <a:solidFill>
                                  <a:srgbClr val="FF99FF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  <a:sym typeface="Wingdings" panose="05000000000000000000" pitchFamily="2" charset="2"/>
                              </a:rPr>
                              <m:t>−</m:t>
                            </m:r>
                          </m:sup>
                        </m:sSup>
                      </m:sub>
                    </m:sSub>
                  </m:oMath>
                </a14:m>
                <a:r>
                  <a:rPr lang="vi-VN" sz="2800" u="none" strike="noStrike" dirty="0">
                    <a:solidFill>
                      <a:srgbClr val="FF99FF"/>
                    </a:solidFill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 10</a:t>
                </a:r>
                <a:r>
                  <a:rPr lang="vi-VN" sz="2800" u="none" strike="noStrike" baseline="30000" dirty="0">
                    <a:solidFill>
                      <a:srgbClr val="FF99FF"/>
                    </a:solidFill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-2</a:t>
                </a:r>
                <a:r>
                  <a:rPr lang="vi-VN" sz="2800" u="none" strike="noStrike" dirty="0">
                    <a:solidFill>
                      <a:srgbClr val="FF99FF"/>
                    </a:solidFill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.a (</a:t>
                </a:r>
                <a:r>
                  <a:rPr lang="vi-VN" sz="2800" u="none" strike="noStrike" dirty="0" err="1">
                    <a:solidFill>
                      <a:srgbClr val="FF99FF"/>
                    </a:solidFill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mol</a:t>
                </a:r>
                <a:r>
                  <a:rPr lang="vi-VN" sz="2800" u="none" strike="noStrike" dirty="0">
                    <a:solidFill>
                      <a:srgbClr val="FF99FF"/>
                    </a:solidFill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) </a:t>
                </a:r>
                <a:endParaRPr lang="en-US" sz="2800" u="none" strike="noStrike" dirty="0">
                  <a:solidFill>
                    <a:srgbClr val="FF99FF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93" name="TextBox 92">
                <a:extLst>
                  <a:ext uri="{FF2B5EF4-FFF2-40B4-BE49-F238E27FC236}">
                    <a16:creationId xmlns:a16="http://schemas.microsoft.com/office/drawing/2014/main" id="{7F4F43E0-FFE9-4AE2-A6CF-906F7C6EC3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7810" y="3592077"/>
                <a:ext cx="4260405" cy="523220"/>
              </a:xfrm>
              <a:prstGeom prst="rect">
                <a:avLst/>
              </a:prstGeom>
              <a:blipFill>
                <a:blip r:embed="rId3"/>
                <a:stretch>
                  <a:fillRect l="-2861" t="-12791" b="-313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4" name="TextBox 93">
            <a:extLst>
              <a:ext uri="{FF2B5EF4-FFF2-40B4-BE49-F238E27FC236}">
                <a16:creationId xmlns:a16="http://schemas.microsoft.com/office/drawing/2014/main" xmlns="" id="{EA4C116B-7899-4E0C-A5B8-BFC8F1587347}"/>
              </a:ext>
            </a:extLst>
          </p:cNvPr>
          <p:cNvSpPr txBox="1"/>
          <p:nvPr/>
        </p:nvSpPr>
        <p:spPr>
          <a:xfrm>
            <a:off x="147742" y="4170221"/>
            <a:ext cx="31114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vi-VN" sz="2800" i="1" dirty="0" err="1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dd</a:t>
            </a:r>
            <a:r>
              <a:rPr lang="vi-VN" sz="2800" i="1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2800" i="1" dirty="0" err="1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HCl</a:t>
            </a:r>
            <a:r>
              <a:rPr lang="vi-VN" sz="2800" i="1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sz="2800" i="1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4F950C2B-4752-4562-B4AD-B8B77C686346}"/>
              </a:ext>
            </a:extLst>
          </p:cNvPr>
          <p:cNvSpPr txBox="1"/>
          <p:nvPr/>
        </p:nvSpPr>
        <p:spPr>
          <a:xfrm>
            <a:off x="913591" y="3568805"/>
            <a:ext cx="55856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[OH</a:t>
            </a:r>
            <a:r>
              <a:rPr lang="vi-VN" sz="2800" baseline="30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 = 10</a:t>
            </a:r>
            <a:r>
              <a:rPr lang="vi-VN" sz="2800" baseline="30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-14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: 10</a:t>
            </a:r>
            <a:r>
              <a:rPr lang="vi-VN" sz="2800" baseline="30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-12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= 10</a:t>
            </a:r>
            <a:r>
              <a:rPr lang="vi-VN" sz="2800" baseline="30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-2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2800" dirty="0" err="1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mol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vi-VN" sz="2800" dirty="0" err="1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lít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xmlns="" id="{9B5236AA-34F7-45AA-AF2D-DB2356E60CF5}"/>
              </a:ext>
            </a:extLst>
          </p:cNvPr>
          <p:cNvSpPr txBox="1"/>
          <p:nvPr/>
        </p:nvSpPr>
        <p:spPr>
          <a:xfrm>
            <a:off x="1913994" y="4179920"/>
            <a:ext cx="20783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err="1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= 3 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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xmlns="" id="{271F3504-8E72-49FF-8953-CB10A709CC2E}"/>
              </a:ext>
            </a:extLst>
          </p:cNvPr>
          <p:cNvSpPr txBox="1"/>
          <p:nvPr/>
        </p:nvSpPr>
        <p:spPr>
          <a:xfrm>
            <a:off x="3570054" y="4175398"/>
            <a:ext cx="33636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[H</a:t>
            </a:r>
            <a:r>
              <a:rPr lang="vi-VN" sz="2800" baseline="30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 = 10</a:t>
            </a:r>
            <a:r>
              <a:rPr lang="vi-VN" sz="2800" baseline="30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-3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2800" dirty="0" err="1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mol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vi-VN" sz="2800" dirty="0" err="1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lit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xmlns="" id="{0AC8D98F-306C-4DC6-BCF6-6D6CFC5868AD}"/>
                  </a:ext>
                </a:extLst>
              </p:cNvPr>
              <p:cNvSpPr txBox="1"/>
              <p:nvPr/>
            </p:nvSpPr>
            <p:spPr>
              <a:xfrm>
                <a:off x="6604647" y="4236888"/>
                <a:ext cx="426040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sz="2800" dirty="0">
                    <a:solidFill>
                      <a:srgbClr val="FF99FF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  <a:sym typeface="Wingdings" panose="05000000000000000000" pitchFamily="2" charset="2"/>
                  </a:rPr>
                  <a:t>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vi-VN" sz="2800" i="1" smtClean="0">
                            <a:solidFill>
                              <a:srgbClr val="FF99FF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vi-VN" sz="2800" b="0" i="1" smtClean="0">
                            <a:solidFill>
                              <a:srgbClr val="FF99FF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  <a:sym typeface="Wingdings" panose="05000000000000000000" pitchFamily="2" charset="2"/>
                          </a:rPr>
                          <m:t>𝑛</m:t>
                        </m:r>
                      </m:e>
                      <m:sub>
                        <m:sSup>
                          <m:sSupPr>
                            <m:ctrlPr>
                              <a:rPr lang="vi-VN" sz="2800" i="1" smtClean="0">
                                <a:solidFill>
                                  <a:srgbClr val="FF99FF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  <a:sym typeface="Wingdings" panose="05000000000000000000" pitchFamily="2" charset="2"/>
                              </a:rPr>
                            </m:ctrlPr>
                          </m:sSupPr>
                          <m:e>
                            <m:r>
                              <a:rPr lang="vi-VN" sz="2800" b="0" i="1" smtClean="0">
                                <a:solidFill>
                                  <a:srgbClr val="FF99FF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  <a:sym typeface="Wingdings" panose="05000000000000000000" pitchFamily="2" charset="2"/>
                              </a:rPr>
                              <m:t>𝐻</m:t>
                            </m:r>
                          </m:e>
                          <m:sup>
                            <m:r>
                              <a:rPr lang="vi-VN" sz="2800" b="0" i="1" smtClean="0">
                                <a:solidFill>
                                  <a:srgbClr val="FF99FF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  <a:sym typeface="Wingdings" panose="05000000000000000000" pitchFamily="2" charset="2"/>
                              </a:rPr>
                              <m:t>+</m:t>
                            </m:r>
                          </m:sup>
                        </m:sSup>
                      </m:sub>
                    </m:sSub>
                  </m:oMath>
                </a14:m>
                <a:r>
                  <a:rPr lang="vi-VN" sz="2800" u="none" strike="noStrike" dirty="0">
                    <a:solidFill>
                      <a:srgbClr val="FF99FF"/>
                    </a:solidFill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 8.10</a:t>
                </a:r>
                <a:r>
                  <a:rPr lang="vi-VN" sz="2800" u="none" strike="noStrike" baseline="30000" dirty="0">
                    <a:solidFill>
                      <a:srgbClr val="FF99FF"/>
                    </a:solidFill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-3</a:t>
                </a:r>
                <a:r>
                  <a:rPr lang="vi-VN" sz="2800" u="none" strike="noStrike" dirty="0">
                    <a:solidFill>
                      <a:srgbClr val="FF99FF"/>
                    </a:solidFill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(</a:t>
                </a:r>
                <a:r>
                  <a:rPr lang="vi-VN" sz="2800" u="none" strike="noStrike" dirty="0" err="1">
                    <a:solidFill>
                      <a:srgbClr val="FF99FF"/>
                    </a:solidFill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mol</a:t>
                </a:r>
                <a:r>
                  <a:rPr lang="vi-VN" sz="2800" u="none" strike="noStrike" dirty="0">
                    <a:solidFill>
                      <a:srgbClr val="FF99FF"/>
                    </a:solidFill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) </a:t>
                </a:r>
                <a:endParaRPr lang="en-US" sz="2800" u="none" strike="noStrike" dirty="0">
                  <a:solidFill>
                    <a:srgbClr val="FF99FF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0AC8D98F-306C-4DC6-BCF6-6D6CFC5868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4647" y="4236888"/>
                <a:ext cx="4260405" cy="523220"/>
              </a:xfrm>
              <a:prstGeom prst="rect">
                <a:avLst/>
              </a:prstGeom>
              <a:blipFill>
                <a:blip r:embed="rId4"/>
                <a:stretch>
                  <a:fillRect l="-2861" t="-13953" b="-302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TextBox 55">
            <a:extLst>
              <a:ext uri="{FF2B5EF4-FFF2-40B4-BE49-F238E27FC236}">
                <a16:creationId xmlns:a16="http://schemas.microsoft.com/office/drawing/2014/main" xmlns="" id="{41CD7402-D7F8-4348-95EF-BD3A5D05AEF4}"/>
              </a:ext>
            </a:extLst>
          </p:cNvPr>
          <p:cNvSpPr txBox="1"/>
          <p:nvPr/>
        </p:nvSpPr>
        <p:spPr>
          <a:xfrm>
            <a:off x="136093" y="4782733"/>
            <a:ext cx="15053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vi-VN" sz="2800" i="1" dirty="0" err="1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Pứ</a:t>
            </a:r>
            <a:r>
              <a:rPr lang="vi-VN" sz="2800" i="1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en-US" sz="2800" i="1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xmlns="" id="{DCC3BB07-D8B0-46F9-9AAC-3E0BCDA4CE22}"/>
              </a:ext>
            </a:extLst>
          </p:cNvPr>
          <p:cNvSpPr txBox="1"/>
          <p:nvPr/>
        </p:nvSpPr>
        <p:spPr>
          <a:xfrm>
            <a:off x="1512121" y="4819753"/>
            <a:ext cx="3315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</a:t>
            </a:r>
            <a:r>
              <a:rPr lang="vi-VN" sz="2800" baseline="30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+ OH</a:t>
            </a:r>
            <a:r>
              <a:rPr lang="vi-VN" sz="2800" baseline="30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 H</a:t>
            </a:r>
            <a:r>
              <a:rPr lang="vi-VN" sz="2800" baseline="-25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2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O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xmlns="" id="{F41BB481-599B-4502-BA8C-4E948D393580}"/>
              </a:ext>
            </a:extLst>
          </p:cNvPr>
          <p:cNvSpPr txBox="1"/>
          <p:nvPr/>
        </p:nvSpPr>
        <p:spPr>
          <a:xfrm>
            <a:off x="122309" y="5412480"/>
            <a:ext cx="26267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vi-VN" sz="2800" i="1" dirty="0" err="1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Dd</a:t>
            </a:r>
            <a:r>
              <a:rPr lang="vi-VN" sz="2800" i="1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sau </a:t>
            </a:r>
            <a:r>
              <a:rPr lang="vi-VN" sz="2800" i="1" dirty="0" err="1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pứ</a:t>
            </a:r>
            <a:r>
              <a:rPr lang="vi-VN" sz="2800" i="1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en-US" sz="2800" i="1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xmlns="" id="{31E8BFA5-5F87-48C3-82A8-497FED15798F}"/>
              </a:ext>
            </a:extLst>
          </p:cNvPr>
          <p:cNvSpPr txBox="1"/>
          <p:nvPr/>
        </p:nvSpPr>
        <p:spPr>
          <a:xfrm>
            <a:off x="2532332" y="5437852"/>
            <a:ext cx="37403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err="1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= 11 (m.t </a:t>
            </a:r>
            <a:r>
              <a:rPr lang="vi-VN" sz="2800" dirty="0" err="1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baz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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xmlns="" id="{3F3CE856-89E9-4031-9BBE-920F5A4F6EA6}"/>
              </a:ext>
            </a:extLst>
          </p:cNvPr>
          <p:cNvSpPr txBox="1"/>
          <p:nvPr/>
        </p:nvSpPr>
        <p:spPr>
          <a:xfrm>
            <a:off x="5938038" y="5427736"/>
            <a:ext cx="14697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OH</a:t>
            </a:r>
            <a:r>
              <a:rPr lang="vi-VN" sz="2800" baseline="30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dư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xmlns="" id="{6198517D-09D6-4422-A996-6D2770047EB8}"/>
              </a:ext>
            </a:extLst>
          </p:cNvPr>
          <p:cNvSpPr txBox="1"/>
          <p:nvPr/>
        </p:nvSpPr>
        <p:spPr>
          <a:xfrm>
            <a:off x="680234" y="5950380"/>
            <a:ext cx="27909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 [H</a:t>
            </a:r>
            <a:r>
              <a:rPr lang="vi-VN" sz="2800" baseline="30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+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] = 10</a:t>
            </a:r>
            <a:r>
              <a:rPr lang="vi-VN" sz="2800" baseline="30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-11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xmlns="" id="{78AD6DC0-AEF7-4B6D-9A2E-E3604470362F}"/>
              </a:ext>
            </a:extLst>
          </p:cNvPr>
          <p:cNvSpPr txBox="1"/>
          <p:nvPr/>
        </p:nvSpPr>
        <p:spPr>
          <a:xfrm>
            <a:off x="3150665" y="5963001"/>
            <a:ext cx="52769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 [OH</a:t>
            </a:r>
            <a:r>
              <a:rPr lang="vi-VN" sz="2800" baseline="30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-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] = 10</a:t>
            </a:r>
            <a:r>
              <a:rPr lang="vi-VN" sz="2800" baseline="30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-14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:10</a:t>
            </a:r>
            <a:r>
              <a:rPr lang="vi-VN" sz="2800" baseline="30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-11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 = 10</a:t>
            </a:r>
            <a:r>
              <a:rPr lang="vi-VN" sz="2800" baseline="30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-3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xmlns="" id="{851DA439-C888-49D7-BA5E-57E189C7FF38}"/>
              </a:ext>
            </a:extLst>
          </p:cNvPr>
          <p:cNvSpPr txBox="1"/>
          <p:nvPr/>
        </p:nvSpPr>
        <p:spPr>
          <a:xfrm>
            <a:off x="307485" y="6456525"/>
            <a:ext cx="31472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err="1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V</a:t>
            </a:r>
            <a:r>
              <a:rPr lang="vi-VN" sz="2800" baseline="-25000" dirty="0" err="1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ddsau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= (a+8) </a:t>
            </a:r>
            <a:r>
              <a:rPr lang="vi-VN" sz="2800" dirty="0" err="1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lít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xmlns="" id="{581A2C60-5FCF-47D7-AEFC-1AD8E5072AA6}"/>
              </a:ext>
            </a:extLst>
          </p:cNvPr>
          <p:cNvSpPr txBox="1"/>
          <p:nvPr/>
        </p:nvSpPr>
        <p:spPr>
          <a:xfrm>
            <a:off x="7263333" y="5459072"/>
            <a:ext cx="14697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</a:t>
            </a:r>
            <a:r>
              <a:rPr lang="vi-VN" sz="2800" baseline="30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2800" dirty="0" err="1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hết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xmlns="" id="{20092844-703D-4E51-9F2E-FDC2C3726ACE}"/>
                  </a:ext>
                </a:extLst>
              </p:cNvPr>
              <p:cNvSpPr txBox="1"/>
              <p:nvPr/>
            </p:nvSpPr>
            <p:spPr>
              <a:xfrm>
                <a:off x="3116690" y="6470676"/>
                <a:ext cx="429112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sz="2800" dirty="0">
                    <a:solidFill>
                      <a:srgbClr val="FF99FF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  <a:sym typeface="Wingdings" panose="05000000000000000000" pitchFamily="2" charset="2"/>
                  </a:rPr>
                  <a:t>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vi-VN" sz="2800" i="1" smtClean="0">
                            <a:solidFill>
                              <a:srgbClr val="FF99FF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vi-VN" sz="2800" b="0" i="1" smtClean="0">
                            <a:solidFill>
                              <a:srgbClr val="FF99FF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  <a:sym typeface="Wingdings" panose="05000000000000000000" pitchFamily="2" charset="2"/>
                          </a:rPr>
                          <m:t>𝑛</m:t>
                        </m:r>
                      </m:e>
                      <m:sub>
                        <m:sSup>
                          <m:sSupPr>
                            <m:ctrlPr>
                              <a:rPr lang="vi-VN" sz="2800" i="1" smtClean="0">
                                <a:solidFill>
                                  <a:srgbClr val="FF99FF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  <a:sym typeface="Wingdings" panose="05000000000000000000" pitchFamily="2" charset="2"/>
                              </a:rPr>
                            </m:ctrlPr>
                          </m:sSupPr>
                          <m:e>
                            <m:r>
                              <a:rPr lang="vi-VN" sz="2800" b="0" i="1" smtClean="0">
                                <a:solidFill>
                                  <a:srgbClr val="FF99FF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  <a:sym typeface="Wingdings" panose="05000000000000000000" pitchFamily="2" charset="2"/>
                              </a:rPr>
                              <m:t>𝑂𝐻</m:t>
                            </m:r>
                          </m:e>
                          <m:sup>
                            <m:r>
                              <a:rPr lang="vi-VN" sz="2800" b="0" i="1" smtClean="0">
                                <a:solidFill>
                                  <a:srgbClr val="FF99FF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  <a:sym typeface="Wingdings" panose="05000000000000000000" pitchFamily="2" charset="2"/>
                              </a:rPr>
                              <m:t>−</m:t>
                            </m:r>
                          </m:sup>
                        </m:sSup>
                        <m:r>
                          <a:rPr lang="vi-VN" sz="2800" b="0" i="1" smtClean="0">
                            <a:solidFill>
                              <a:srgbClr val="FF99FF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  <a:sym typeface="Wingdings" panose="05000000000000000000" pitchFamily="2" charset="2"/>
                          </a:rPr>
                          <m:t>𝑑</m:t>
                        </m:r>
                        <m:r>
                          <a:rPr lang="vi-VN" sz="2800" b="0" i="1" smtClean="0">
                            <a:solidFill>
                              <a:srgbClr val="FF99FF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  <a:sym typeface="Wingdings" panose="05000000000000000000" pitchFamily="2" charset="2"/>
                          </a:rPr>
                          <m:t>ư</m:t>
                        </m:r>
                      </m:sub>
                    </m:sSub>
                  </m:oMath>
                </a14:m>
                <a:r>
                  <a:rPr lang="vi-VN" sz="2800" u="none" strike="noStrike" dirty="0">
                    <a:solidFill>
                      <a:srgbClr val="FF99FF"/>
                    </a:solidFill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= 10</a:t>
                </a:r>
                <a:r>
                  <a:rPr lang="vi-VN" sz="2800" u="none" strike="noStrike" baseline="30000" dirty="0">
                    <a:solidFill>
                      <a:srgbClr val="FF99FF"/>
                    </a:solidFill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-3</a:t>
                </a:r>
                <a:r>
                  <a:rPr lang="vi-VN" sz="2800" u="none" strike="noStrike" dirty="0">
                    <a:solidFill>
                      <a:srgbClr val="FF99FF"/>
                    </a:solidFill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.(a+8)</a:t>
                </a:r>
                <a:endParaRPr lang="en-US" sz="2800" u="none" strike="noStrike" dirty="0">
                  <a:solidFill>
                    <a:srgbClr val="FF99FF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20092844-703D-4E51-9F2E-FDC2C3726A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6690" y="6470676"/>
                <a:ext cx="4291120" cy="523220"/>
              </a:xfrm>
              <a:prstGeom prst="rect">
                <a:avLst/>
              </a:prstGeom>
              <a:blipFill>
                <a:blip r:embed="rId5"/>
                <a:stretch>
                  <a:fillRect l="-2841" t="-12791" b="-313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TextBox 66">
            <a:extLst>
              <a:ext uri="{FF2B5EF4-FFF2-40B4-BE49-F238E27FC236}">
                <a16:creationId xmlns:a16="http://schemas.microsoft.com/office/drawing/2014/main" xmlns="" id="{D6AEA4E6-1E06-4059-AB2E-3756395018E1}"/>
              </a:ext>
            </a:extLst>
          </p:cNvPr>
          <p:cNvSpPr txBox="1"/>
          <p:nvPr/>
        </p:nvSpPr>
        <p:spPr>
          <a:xfrm>
            <a:off x="1433762" y="5146112"/>
            <a:ext cx="12453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u="none" strike="noStrike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8.10</a:t>
            </a:r>
            <a:r>
              <a:rPr lang="vi-VN" sz="2400" u="none" strike="noStrike" baseline="30000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-3</a:t>
            </a:r>
            <a:endParaRPr lang="en-US" sz="2400" u="none" strike="noStrike" dirty="0">
              <a:solidFill>
                <a:srgbClr val="FFFF00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xmlns="" id="{2BD891C2-2811-4A24-A7FC-4975252350A5}"/>
              </a:ext>
            </a:extLst>
          </p:cNvPr>
          <p:cNvSpPr txBox="1"/>
          <p:nvPr/>
        </p:nvSpPr>
        <p:spPr>
          <a:xfrm>
            <a:off x="2419023" y="5141258"/>
            <a:ext cx="12453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u="none" strike="noStrike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8.10</a:t>
            </a:r>
            <a:r>
              <a:rPr lang="vi-VN" sz="2400" u="none" strike="noStrike" baseline="30000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-3</a:t>
            </a:r>
            <a:endParaRPr lang="en-US" sz="2400" u="none" strike="noStrike" dirty="0">
              <a:solidFill>
                <a:srgbClr val="FFFF00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xmlns="" id="{D39D1B01-77AA-40A1-BE87-60816D672404}"/>
              </a:ext>
            </a:extLst>
          </p:cNvPr>
          <p:cNvSpPr txBox="1"/>
          <p:nvPr/>
        </p:nvSpPr>
        <p:spPr>
          <a:xfrm>
            <a:off x="242449" y="7011620"/>
            <a:ext cx="11437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err="1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Vậy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: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xmlns="" id="{E7BA3C65-A2E8-49B1-86EB-E36971885BD4}"/>
              </a:ext>
            </a:extLst>
          </p:cNvPr>
          <p:cNvSpPr txBox="1"/>
          <p:nvPr/>
        </p:nvSpPr>
        <p:spPr>
          <a:xfrm>
            <a:off x="1152965" y="7028265"/>
            <a:ext cx="45955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10</a:t>
            </a:r>
            <a:r>
              <a:rPr lang="vi-VN" sz="2800" baseline="30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-2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.a</a:t>
            </a:r>
            <a:r>
              <a:rPr lang="vi-VN" sz="2800" baseline="30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– 8.10</a:t>
            </a:r>
            <a:r>
              <a:rPr lang="vi-VN" sz="2800" baseline="30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-3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= 10</a:t>
            </a:r>
            <a:r>
              <a:rPr lang="vi-VN" sz="2800" baseline="300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-3</a:t>
            </a:r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.(a+8)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xmlns="" id="{6BEB546E-50C1-4F53-8E61-C93B2ABB97AC}"/>
              </a:ext>
            </a:extLst>
          </p:cNvPr>
          <p:cNvSpPr txBox="1"/>
          <p:nvPr/>
        </p:nvSpPr>
        <p:spPr>
          <a:xfrm>
            <a:off x="5538169" y="7042416"/>
            <a:ext cx="27909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 a = 16/9 </a:t>
            </a:r>
            <a:r>
              <a:rPr lang="vi-VN" sz="2800" dirty="0" err="1">
                <a:solidFill>
                  <a:srgbClr val="FF99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lít</a:t>
            </a:r>
            <a:endParaRPr lang="en-US" sz="2800" u="none" strike="noStrike" dirty="0">
              <a:solidFill>
                <a:srgbClr val="FF99FF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2032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74" grpId="0"/>
      <p:bldP spid="80" grpId="0"/>
      <p:bldP spid="81" grpId="0"/>
      <p:bldP spid="86" grpId="0"/>
      <p:bldP spid="93" grpId="0"/>
      <p:bldP spid="94" grpId="0"/>
      <p:bldP spid="33" grpId="0"/>
      <p:bldP spid="51" grpId="0"/>
      <p:bldP spid="52" grpId="0"/>
      <p:bldP spid="54" grpId="0"/>
      <p:bldP spid="56" grpId="0"/>
      <p:bldP spid="57" grpId="0"/>
      <p:bldP spid="58" grpId="0"/>
      <p:bldP spid="59" grpId="0"/>
      <p:bldP spid="60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5" grpId="0"/>
      <p:bldP spid="76" grpId="0"/>
    </p:bld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C00000"/>
      </a:dk2>
      <a:lt2>
        <a:srgbClr val="E7E6E6"/>
      </a:lt2>
      <a:accent1>
        <a:srgbClr val="4472C4"/>
      </a:accent1>
      <a:accent2>
        <a:srgbClr val="F5A630"/>
      </a:accent2>
      <a:accent3>
        <a:srgbClr val="E10B6B"/>
      </a:accent3>
      <a:accent4>
        <a:srgbClr val="FFC000"/>
      </a:accent4>
      <a:accent5>
        <a:srgbClr val="5B9BD5"/>
      </a:accent5>
      <a:accent6>
        <a:srgbClr val="79B33B"/>
      </a:accent6>
      <a:hlink>
        <a:srgbClr val="0563C1"/>
      </a:hlink>
      <a:folHlink>
        <a:srgbClr val="C00000"/>
      </a:folHlink>
    </a:clrScheme>
    <a:fontScheme name="Custom 2">
      <a:majorFont>
        <a:latin typeface="Sagona Book"/>
        <a:ea typeface=""/>
        <a:cs typeface=""/>
      </a:majorFont>
      <a:minorFont>
        <a:latin typeface="Sagona Extra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spirational bookmarks_LH_v2" id="{F5036F7C-70BF-4739-B090-F79714B1A3D6}" vid="{C103C85A-F84D-4A41-A385-0FEBD2FB826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700</TotalTime>
  <Words>1450</Words>
  <Application>Microsoft Office PowerPoint</Application>
  <PresentationFormat>Custom</PresentationFormat>
  <Paragraphs>268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</vt:lpstr>
      <vt:lpstr>Calibri</vt:lpstr>
      <vt:lpstr>Cambria Math</vt:lpstr>
      <vt:lpstr>Sagona Book</vt:lpstr>
      <vt:lpstr>Sagona ExtraLight</vt:lpstr>
      <vt:lpstr>Symbol</vt:lpstr>
      <vt:lpstr>Tahoma</vt:lpstr>
      <vt:lpstr>Wingdings</vt:lpstr>
      <vt:lpstr>Office Theme</vt:lpstr>
      <vt:lpstr>Bookmarks Birds</vt:lpstr>
      <vt:lpstr>ÔN TẬP CHƯƠNG 1</vt:lpstr>
      <vt:lpstr>Các dạng bài tập ôn tập chương 1:</vt:lpstr>
      <vt:lpstr>Các dạng bài tập ôn tập chương 1:</vt:lpstr>
      <vt:lpstr>Các dạng bài tập ôn tập chương 1:</vt:lpstr>
      <vt:lpstr>Các dạng bài tập ôn tập chương 1:</vt:lpstr>
      <vt:lpstr>Các dạng bài tập ôn tập chương 1:</vt:lpstr>
      <vt:lpstr>Các dạng bài tập ôn tập chương 1:</vt:lpstr>
      <vt:lpstr>Các dạng bài tập ôn tập chương 1:</vt:lpstr>
      <vt:lpstr>Các dạng bài tập ôn tập chương 1:</vt:lpstr>
      <vt:lpstr>DẶN DÒ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Bookmarks Birds</dc:title>
  <dc:creator>Tho Nguyen</dc:creator>
  <cp:lastModifiedBy>Dell</cp:lastModifiedBy>
  <cp:revision>5</cp:revision>
  <dcterms:created xsi:type="dcterms:W3CDTF">2021-09-25T01:28:10Z</dcterms:created>
  <dcterms:modified xsi:type="dcterms:W3CDTF">2021-09-25T15:22:52Z</dcterms:modified>
</cp:coreProperties>
</file>